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86" autoAdjust="0"/>
  </p:normalViewPr>
  <p:slideViewPr>
    <p:cSldViewPr>
      <p:cViewPr>
        <p:scale>
          <a:sx n="71" d="100"/>
          <a:sy n="71" d="100"/>
        </p:scale>
        <p:origin x="-127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T_ZD_09NFY&amp;feature=youtu.be" TargetMode="External"/><Relationship Id="rId13" Type="http://schemas.openxmlformats.org/officeDocument/2006/relationships/hyperlink" Target="http://www.rusla.ru/rsba/technology/safety/" TargetMode="External"/><Relationship Id="rId3" Type="http://schemas.openxmlformats.org/officeDocument/2006/relationships/hyperlink" Target="http://www.fid.su/publishing/journal" TargetMode="External"/><Relationship Id="rId7" Type="http://schemas.openxmlformats.org/officeDocument/2006/relationships/hyperlink" Target="http://&#1087;&#1077;&#1088;&#1089;&#1086;&#1085;&#1072;&#1083;&#1100;&#1085;&#1099;&#1077;&#1076;&#1072;&#1085;&#1085;&#1099;&#1077;.&#1076;&#1077;&#1090;&#1080;/" TargetMode="External"/><Relationship Id="rId12" Type="http://schemas.openxmlformats.org/officeDocument/2006/relationships/hyperlink" Target="https://www.youtube.com/watch?v=HbVgg6-3EWo&amp;feature=youtu.be" TargetMode="External"/><Relationship Id="rId2" Type="http://schemas.openxmlformats.org/officeDocument/2006/relationships/hyperlink" Target="https://rg.ru/2010/12/31/deti-inform-dok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&#1077;&#1076;&#1080;&#1085;&#1099;&#1081;&#1091;&#1088;&#1086;&#1082;.&#1088;&#1092;/index.php/kalendar-edinykh-urokov/item/7-edinyj-urok-po-bezopasnosti-v-seti-internet" TargetMode="External"/><Relationship Id="rId11" Type="http://schemas.openxmlformats.org/officeDocument/2006/relationships/hyperlink" Target="https://www.youtube.com/watch?v=AMCsvZXCd9w&amp;feature=youtu.be" TargetMode="External"/><Relationship Id="rId5" Type="http://schemas.openxmlformats.org/officeDocument/2006/relationships/hyperlink" Target="http://detionline.com/internet-project/training-aids" TargetMode="External"/><Relationship Id="rId10" Type="http://schemas.openxmlformats.org/officeDocument/2006/relationships/hyperlink" Target="https://www.youtube.com/watch?v=5YhdS7rrxt8&amp;feature=youtu.be" TargetMode="External"/><Relationship Id="rId4" Type="http://schemas.openxmlformats.org/officeDocument/2006/relationships/hyperlink" Target="http://detionline.com/" TargetMode="External"/><Relationship Id="rId9" Type="http://schemas.openxmlformats.org/officeDocument/2006/relationships/hyperlink" Target="https://www.youtube.com/watch?v=3Ap1rKr0RCE&amp;feature=youtu.b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t="33519" r="35563" b="9011"/>
          <a:stretch/>
        </p:blipFill>
        <p:spPr bwMode="auto">
          <a:xfrm>
            <a:off x="57223" y="104064"/>
            <a:ext cx="90229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9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33379" r="35522" b="9454"/>
          <a:stretch/>
        </p:blipFill>
        <p:spPr bwMode="auto">
          <a:xfrm>
            <a:off x="107504" y="50753"/>
            <a:ext cx="8956990" cy="670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21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33287" r="35581" b="9493"/>
          <a:stretch/>
        </p:blipFill>
        <p:spPr bwMode="auto">
          <a:xfrm>
            <a:off x="22314" y="10751"/>
            <a:ext cx="9121686" cy="68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0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33469" r="35435" b="9707"/>
          <a:stretch/>
        </p:blipFill>
        <p:spPr bwMode="auto">
          <a:xfrm>
            <a:off x="107504" y="42089"/>
            <a:ext cx="9036496" cy="671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33197" r="35498" b="9286"/>
          <a:stretch/>
        </p:blipFill>
        <p:spPr bwMode="auto">
          <a:xfrm>
            <a:off x="42798" y="26775"/>
            <a:ext cx="8993697" cy="67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6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33470" r="35526" b="9472"/>
          <a:stretch/>
        </p:blipFill>
        <p:spPr bwMode="auto">
          <a:xfrm>
            <a:off x="21500" y="18053"/>
            <a:ext cx="9087003" cy="679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560" r="35588" b="9343"/>
          <a:stretch/>
        </p:blipFill>
        <p:spPr bwMode="auto">
          <a:xfrm>
            <a:off x="35496" y="44624"/>
            <a:ext cx="9036496" cy="678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9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379" r="35765" b="9274"/>
          <a:stretch/>
        </p:blipFill>
        <p:spPr bwMode="auto">
          <a:xfrm>
            <a:off x="107504" y="6997"/>
            <a:ext cx="8928992" cy="675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37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33468" r="35460" b="9530"/>
          <a:stretch/>
        </p:blipFill>
        <p:spPr bwMode="auto">
          <a:xfrm>
            <a:off x="28194" y="23833"/>
            <a:ext cx="9115805" cy="67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560" r="35612" b="9246"/>
          <a:stretch/>
        </p:blipFill>
        <p:spPr bwMode="auto">
          <a:xfrm>
            <a:off x="0" y="41480"/>
            <a:ext cx="9143999" cy="687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0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33288" r="35612" b="9530"/>
          <a:stretch/>
        </p:blipFill>
        <p:spPr bwMode="auto">
          <a:xfrm>
            <a:off x="0" y="-27384"/>
            <a:ext cx="9144000" cy="686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3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t="33105" r="35683" b="9598"/>
          <a:stretch/>
        </p:blipFill>
        <p:spPr bwMode="auto">
          <a:xfrm>
            <a:off x="35496" y="85706"/>
            <a:ext cx="9036496" cy="679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196" r="35561" b="9347"/>
          <a:stretch/>
        </p:blipFill>
        <p:spPr bwMode="auto">
          <a:xfrm>
            <a:off x="72009" y="33063"/>
            <a:ext cx="9036495" cy="681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4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469" r="35561" b="9515"/>
          <a:stretch/>
        </p:blipFill>
        <p:spPr bwMode="auto">
          <a:xfrm>
            <a:off x="0" y="22413"/>
            <a:ext cx="9143999" cy="68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0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33469" r="35612" b="9592"/>
          <a:stretch/>
        </p:blipFill>
        <p:spPr bwMode="auto">
          <a:xfrm>
            <a:off x="0" y="20993"/>
            <a:ext cx="9143999" cy="681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33561" r="35485" b="9365"/>
          <a:stretch/>
        </p:blipFill>
        <p:spPr bwMode="auto">
          <a:xfrm>
            <a:off x="107504" y="34989"/>
            <a:ext cx="9036495" cy="67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1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33559" r="35510" b="9506"/>
          <a:stretch/>
        </p:blipFill>
        <p:spPr bwMode="auto">
          <a:xfrm>
            <a:off x="0" y="40060"/>
            <a:ext cx="9144000" cy="68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651" r="35613" b="9501"/>
          <a:stretch/>
        </p:blipFill>
        <p:spPr bwMode="auto">
          <a:xfrm>
            <a:off x="0" y="-27384"/>
            <a:ext cx="9144000" cy="683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09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33288" r="35578" b="9524"/>
          <a:stretch/>
        </p:blipFill>
        <p:spPr bwMode="auto">
          <a:xfrm>
            <a:off x="40162" y="116632"/>
            <a:ext cx="9103838" cy="681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18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379" r="35590" b="9336"/>
          <a:stretch/>
        </p:blipFill>
        <p:spPr bwMode="auto">
          <a:xfrm>
            <a:off x="23934" y="-27384"/>
            <a:ext cx="9120065" cy="686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4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469" r="35606" b="9569"/>
          <a:stretch/>
        </p:blipFill>
        <p:spPr bwMode="auto">
          <a:xfrm>
            <a:off x="26978" y="0"/>
            <a:ext cx="9117021" cy="68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6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560" r="35562" b="9456"/>
          <a:stretch/>
        </p:blipFill>
        <p:spPr bwMode="auto">
          <a:xfrm>
            <a:off x="0" y="-27384"/>
            <a:ext cx="9144000" cy="68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4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34059" r="35643" b="9503"/>
          <a:stretch/>
        </p:blipFill>
        <p:spPr bwMode="auto">
          <a:xfrm>
            <a:off x="35496" y="116631"/>
            <a:ext cx="9108504" cy="676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7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t="33469" r="35561" b="9265"/>
          <a:stretch/>
        </p:blipFill>
        <p:spPr bwMode="auto">
          <a:xfrm>
            <a:off x="0" y="44624"/>
            <a:ext cx="9144000" cy="687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19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33561" r="35468" b="9400"/>
          <a:stretch/>
        </p:blipFill>
        <p:spPr bwMode="auto">
          <a:xfrm>
            <a:off x="-1420" y="38640"/>
            <a:ext cx="9145420" cy="68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073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ссылки: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544616"/>
          </a:xfrm>
        </p:spPr>
        <p:txBody>
          <a:bodyPr>
            <a:normAutofit fontScale="70000" lnSpcReduction="20000"/>
          </a:bodyPr>
          <a:lstStyle/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rg.ru/2010/12/31/deti-inform-dok.html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www.fid.su/publishing/journal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http://detionline.com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detionline.com/internet-project/training-aids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https://xn--d1abkefqip0a2f.xn--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p1ai/index.php/kalendar-edinykh-urokov/item/7-edinyj-urok-po-bezopasnosti-v-seti-internet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://xn--80aalcbc2bocdadlpp9nfk.xn--d1acj3b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www.youtube.com/watch?v=8T_ZD_09NFY&amp;feature=youtu.be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www.youtube.com/watch?v=3Ap1rKr0RCE&amp;feature=youtu.be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www.youtube.com/watch?v=5YhdS7rrxt8&amp;feature=youtu.be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www.youtube.com/watch?v=AMCsvZXCd9w&amp;feature=youtu.be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www.youtube.com/watch?v=HbVgg6-3EWo&amp;feature=youtu.be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http://www.rusla.ru/rsba/technology/safety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96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33288" r="35408" b="9479"/>
          <a:stretch/>
        </p:blipFill>
        <p:spPr bwMode="auto">
          <a:xfrm>
            <a:off x="-36512" y="18662"/>
            <a:ext cx="9158859" cy="683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3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197" r="35486" b="9433"/>
          <a:stretch/>
        </p:blipFill>
        <p:spPr bwMode="auto">
          <a:xfrm>
            <a:off x="107503" y="116632"/>
            <a:ext cx="895806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3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33196" r="35663" b="9359"/>
          <a:stretch/>
        </p:blipFill>
        <p:spPr bwMode="auto">
          <a:xfrm>
            <a:off x="102912" y="116632"/>
            <a:ext cx="894137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03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32925" r="35486" b="9458"/>
          <a:stretch/>
        </p:blipFill>
        <p:spPr bwMode="auto">
          <a:xfrm>
            <a:off x="177226" y="34763"/>
            <a:ext cx="8966718" cy="679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8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33469" r="35526" b="9614"/>
          <a:stretch/>
        </p:blipFill>
        <p:spPr bwMode="auto">
          <a:xfrm>
            <a:off x="145236" y="116632"/>
            <a:ext cx="8891260" cy="665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5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3560" r="35610" b="9663"/>
          <a:stretch/>
        </p:blipFill>
        <p:spPr bwMode="auto">
          <a:xfrm>
            <a:off x="107504" y="65618"/>
            <a:ext cx="8937475" cy="667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52</Words>
  <Application>Microsoft Office PowerPoint</Application>
  <PresentationFormat>Экран (4:3)</PresentationFormat>
  <Paragraphs>15</Paragraphs>
  <Slides>32</Slides>
  <Notes>0</Notes>
  <HiddenSlides>11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ссылки: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Metodkabinet</dc:creator>
  <cp:lastModifiedBy>Катя</cp:lastModifiedBy>
  <cp:revision>8</cp:revision>
  <dcterms:created xsi:type="dcterms:W3CDTF">2018-04-16T04:39:00Z</dcterms:created>
  <dcterms:modified xsi:type="dcterms:W3CDTF">2018-05-06T15:09:29Z</dcterms:modified>
</cp:coreProperties>
</file>