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2" r:id="rId2"/>
    <p:sldId id="362" r:id="rId3"/>
    <p:sldId id="365" r:id="rId4"/>
    <p:sldId id="364" r:id="rId5"/>
    <p:sldId id="349" r:id="rId6"/>
    <p:sldId id="371" r:id="rId7"/>
    <p:sldId id="372" r:id="rId8"/>
    <p:sldId id="373" r:id="rId9"/>
    <p:sldId id="368" r:id="rId10"/>
    <p:sldId id="374" r:id="rId11"/>
    <p:sldId id="375" r:id="rId12"/>
    <p:sldId id="376" r:id="rId13"/>
    <p:sldId id="377" r:id="rId14"/>
    <p:sldId id="378" r:id="rId15"/>
  </p:sldIdLst>
  <p:sldSz cx="9144000" cy="5143500" type="screen16x9"/>
  <p:notesSz cx="6797675" cy="9926638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tweb@yandex.ru" initials="" lastIdx="8" clrIdx="0"/>
  <p:cmAuthor id="1" name="kuzmin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99FF"/>
    <a:srgbClr val="FF00FF"/>
    <a:srgbClr val="FF5050"/>
    <a:srgbClr val="CCFF33"/>
    <a:srgbClr val="FFCC00"/>
    <a:srgbClr val="FFCC99"/>
    <a:srgbClr val="FF99CC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462" autoAdjust="0"/>
  </p:normalViewPr>
  <p:slideViewPr>
    <p:cSldViewPr>
      <p:cViewPr>
        <p:scale>
          <a:sx n="121" d="100"/>
          <a:sy n="121" d="100"/>
        </p:scale>
        <p:origin x="2118" y="79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B4A5A-03DE-425E-8FBA-52880DC46A9E}" type="doc">
      <dgm:prSet loTypeId="urn:microsoft.com/office/officeart/2005/8/layout/cycle4#1" loCatId="cycle" qsTypeId="urn:microsoft.com/office/officeart/2005/8/quickstyle/simple1#12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23F5EEF-BCBB-4D63-8B37-EDC454FA9D2F}">
      <dgm:prSet phldrT="[Текст]" custT="1"/>
      <dgm:spPr/>
      <dgm:t>
        <a:bodyPr lIns="0" tIns="0" rIns="36000" bIns="0"/>
        <a:lstStyle/>
        <a:p>
          <a:r>
            <a:rPr lang="ru-RU" sz="1400" dirty="0" smtClean="0"/>
            <a:t>Проведение обучения с выдачей сертификатов</a:t>
          </a:r>
          <a:endParaRPr lang="ru-RU" sz="1400" dirty="0"/>
        </a:p>
      </dgm:t>
    </dgm:pt>
    <dgm:pt modelId="{665AFCD8-3C09-4C4B-9C84-A9845E565448}" type="parTrans" cxnId="{03D88DA2-4C1C-4646-98D3-F2ED415E8CCA}">
      <dgm:prSet/>
      <dgm:spPr/>
      <dgm:t>
        <a:bodyPr/>
        <a:lstStyle/>
        <a:p>
          <a:endParaRPr lang="ru-RU"/>
        </a:p>
      </dgm:t>
    </dgm:pt>
    <dgm:pt modelId="{CEAADBAE-2D53-4D0B-A4C8-EF99175E07D8}" type="sibTrans" cxnId="{03D88DA2-4C1C-4646-98D3-F2ED415E8CCA}">
      <dgm:prSet/>
      <dgm:spPr/>
      <dgm:t>
        <a:bodyPr/>
        <a:lstStyle/>
        <a:p>
          <a:endParaRPr lang="ru-RU"/>
        </a:p>
      </dgm:t>
    </dgm:pt>
    <dgm:pt modelId="{C9CFD3FE-4842-4A5E-888C-EA4C0417F3DE}">
      <dgm:prSet phldrT="[Текст]" custT="1"/>
      <dgm:spPr/>
      <dgm:t>
        <a:bodyPr lIns="0" tIns="0" rIns="0" bIns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Создание условий для повышения квалификации с получением сертификата, подтверждающего результаты обучения </a:t>
          </a:r>
          <a:endParaRPr lang="ru-RU" sz="1600" dirty="0"/>
        </a:p>
      </dgm:t>
    </dgm:pt>
    <dgm:pt modelId="{972FCAEC-143E-421E-ACEE-6130AF1BC22F}" type="parTrans" cxnId="{9CC01C9C-BA6F-44ED-94CA-EA077E40BCF5}">
      <dgm:prSet/>
      <dgm:spPr/>
      <dgm:t>
        <a:bodyPr/>
        <a:lstStyle/>
        <a:p>
          <a:endParaRPr lang="ru-RU"/>
        </a:p>
      </dgm:t>
    </dgm:pt>
    <dgm:pt modelId="{E11A090B-E448-4AB2-BC32-30DD405FF012}" type="sibTrans" cxnId="{9CC01C9C-BA6F-44ED-94CA-EA077E40BCF5}">
      <dgm:prSet/>
      <dgm:spPr/>
      <dgm:t>
        <a:bodyPr/>
        <a:lstStyle/>
        <a:p>
          <a:endParaRPr lang="ru-RU"/>
        </a:p>
      </dgm:t>
    </dgm:pt>
    <dgm:pt modelId="{7B508CC5-ECCF-45C3-BAE4-82E4C1B1CABB}">
      <dgm:prSet phldrT="[Текст]" custT="1"/>
      <dgm:spPr/>
      <dgm:t>
        <a:bodyPr lIns="36000" tIns="0" rIns="0" bIns="0" anchor="ctr" anchorCtr="0"/>
        <a:lstStyle/>
        <a:p>
          <a:r>
            <a:rPr lang="ru-RU" sz="1400" dirty="0" smtClean="0"/>
            <a:t>Разработка комплекса онлайн-курсов и симулятора </a:t>
          </a:r>
          <a:endParaRPr lang="ru-RU" sz="1400" dirty="0"/>
        </a:p>
      </dgm:t>
    </dgm:pt>
    <dgm:pt modelId="{A0CE47C4-1FEA-4857-A3FF-22BB446E10DB}" type="parTrans" cxnId="{1419A5F4-8E85-4F18-85CD-E142F23C07FC}">
      <dgm:prSet/>
      <dgm:spPr/>
      <dgm:t>
        <a:bodyPr/>
        <a:lstStyle/>
        <a:p>
          <a:endParaRPr lang="ru-RU"/>
        </a:p>
      </dgm:t>
    </dgm:pt>
    <dgm:pt modelId="{80F5002D-E26D-4677-AD14-E8BB228B307C}" type="sibTrans" cxnId="{1419A5F4-8E85-4F18-85CD-E142F23C07FC}">
      <dgm:prSet/>
      <dgm:spPr/>
      <dgm:t>
        <a:bodyPr/>
        <a:lstStyle/>
        <a:p>
          <a:endParaRPr lang="ru-RU"/>
        </a:p>
      </dgm:t>
    </dgm:pt>
    <dgm:pt modelId="{CEBD80B9-E285-4FA6-B34A-435DD73C9A82}">
      <dgm:prSet phldrT="[Текст]" custT="1"/>
      <dgm:spPr/>
      <dgm:t>
        <a:bodyPr lIns="0" tIns="0" rIns="0" bIns="0"/>
        <a:lstStyle/>
        <a:p>
          <a:pPr algn="r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Разработка комплекса онлайн-курсов и симулятора для подготовки преподавателей и специалистов образовательных учреждений </a:t>
          </a:r>
          <a:br>
            <a:rPr lang="ru-RU" sz="1500" dirty="0" smtClean="0">
              <a:latin typeface="Times New Roman" pitchFamily="18" charset="0"/>
              <a:cs typeface="Times New Roman" pitchFamily="18" charset="0"/>
            </a:rPr>
          </a:b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ВО и СПО</a:t>
          </a:r>
          <a:endParaRPr lang="ru-RU" sz="1500" dirty="0"/>
        </a:p>
      </dgm:t>
    </dgm:pt>
    <dgm:pt modelId="{62EE8C9D-12A1-4771-B4EC-E5DD0C01C8DB}" type="parTrans" cxnId="{37D0AD39-FA88-4726-BA3F-838C2EA3713C}">
      <dgm:prSet/>
      <dgm:spPr/>
      <dgm:t>
        <a:bodyPr/>
        <a:lstStyle/>
        <a:p>
          <a:endParaRPr lang="ru-RU"/>
        </a:p>
      </dgm:t>
    </dgm:pt>
    <dgm:pt modelId="{22E51A59-CE7F-44F6-B2FB-181FAA995CB7}" type="sibTrans" cxnId="{37D0AD39-FA88-4726-BA3F-838C2EA3713C}">
      <dgm:prSet/>
      <dgm:spPr/>
      <dgm:t>
        <a:bodyPr/>
        <a:lstStyle/>
        <a:p>
          <a:endParaRPr lang="ru-RU"/>
        </a:p>
      </dgm:t>
    </dgm:pt>
    <dgm:pt modelId="{986369B4-9039-43AD-B388-E958EA56C7BC}">
      <dgm:prSet phldrT="[Текст]" custT="1"/>
      <dgm:spPr/>
      <dgm:t>
        <a:bodyPr lIns="18000" tIns="0" rIns="0" bIns="0"/>
        <a:lstStyle/>
        <a:p>
          <a:r>
            <a:rPr lang="ru-RU" sz="1350" dirty="0" smtClean="0"/>
            <a:t>Неограниченный доступ к </a:t>
          </a:r>
          <a:r>
            <a:rPr lang="ru-RU" sz="1350" b="0" dirty="0" err="1" smtClean="0"/>
            <a:t>контенту</a:t>
          </a:r>
          <a:r>
            <a:rPr lang="ru-RU" sz="1350" b="0" dirty="0" smtClean="0"/>
            <a:t>  онлайн-курсов</a:t>
          </a:r>
          <a:endParaRPr lang="ru-RU" sz="1350" b="0" dirty="0"/>
        </a:p>
      </dgm:t>
    </dgm:pt>
    <dgm:pt modelId="{3B1ED4AE-2139-4002-A7A4-6BFCEF7B81BD}" type="parTrans" cxnId="{A2799FC3-4717-4ACE-9943-76FDA7B04061}">
      <dgm:prSet/>
      <dgm:spPr/>
      <dgm:t>
        <a:bodyPr/>
        <a:lstStyle/>
        <a:p>
          <a:endParaRPr lang="ru-RU"/>
        </a:p>
      </dgm:t>
    </dgm:pt>
    <dgm:pt modelId="{A2974D79-E37E-4FB3-9A71-0DD922AC5F39}" type="sibTrans" cxnId="{A2799FC3-4717-4ACE-9943-76FDA7B04061}">
      <dgm:prSet/>
      <dgm:spPr/>
      <dgm:t>
        <a:bodyPr/>
        <a:lstStyle/>
        <a:p>
          <a:endParaRPr lang="ru-RU"/>
        </a:p>
      </dgm:t>
    </dgm:pt>
    <dgm:pt modelId="{F7565F52-93D3-4662-9666-B3F80FDABFDB}">
      <dgm:prSet phldrT="[Текст]" custT="1"/>
      <dgm:spPr/>
      <dgm:t>
        <a:bodyPr lIns="0" tIns="0" rIns="0" bIns="0" anchor="b" anchorCtr="0"/>
        <a:lstStyle/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Предоставление неограниченного доступа к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контенту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онлайн-курсов для непрерывного дистанционного обучения</a:t>
          </a:r>
          <a:endParaRPr lang="ru-RU" sz="1600" dirty="0"/>
        </a:p>
      </dgm:t>
    </dgm:pt>
    <dgm:pt modelId="{832F73EA-42DC-4FB3-9FAF-B58F0D9D4A66}" type="parTrans" cxnId="{A20559C2-23CF-452E-B96F-73E1501144FA}">
      <dgm:prSet/>
      <dgm:spPr/>
      <dgm:t>
        <a:bodyPr/>
        <a:lstStyle/>
        <a:p>
          <a:endParaRPr lang="ru-RU"/>
        </a:p>
      </dgm:t>
    </dgm:pt>
    <dgm:pt modelId="{BC1F4E39-FF4F-4600-A53A-618CE09579E1}" type="sibTrans" cxnId="{A20559C2-23CF-452E-B96F-73E1501144FA}">
      <dgm:prSet/>
      <dgm:spPr/>
      <dgm:t>
        <a:bodyPr/>
        <a:lstStyle/>
        <a:p>
          <a:endParaRPr lang="ru-RU"/>
        </a:p>
      </dgm:t>
    </dgm:pt>
    <dgm:pt modelId="{6CC88B33-422A-4C51-94AE-9F0ED0C2C90B}">
      <dgm:prSet phldrT="[Текст]" custT="1"/>
      <dgm:spPr/>
      <dgm:t>
        <a:bodyPr lIns="0" tIns="0" rIns="36000" bIns="0"/>
        <a:lstStyle/>
        <a:p>
          <a:r>
            <a:rPr lang="ru-RU" sz="1350" dirty="0" smtClean="0"/>
            <a:t>Построение индивидуальных траекторий обучения</a:t>
          </a:r>
          <a:endParaRPr lang="ru-RU" sz="1350" dirty="0"/>
        </a:p>
      </dgm:t>
    </dgm:pt>
    <dgm:pt modelId="{FC16F613-8811-40DD-8084-131515206213}" type="parTrans" cxnId="{41E34A77-D1AE-496A-9E00-032DBD6FF021}">
      <dgm:prSet/>
      <dgm:spPr/>
      <dgm:t>
        <a:bodyPr/>
        <a:lstStyle/>
        <a:p>
          <a:endParaRPr lang="ru-RU"/>
        </a:p>
      </dgm:t>
    </dgm:pt>
    <dgm:pt modelId="{4D8ACDE7-2155-4898-9ED8-2E54CF2B7B55}" type="sibTrans" cxnId="{41E34A77-D1AE-496A-9E00-032DBD6FF021}">
      <dgm:prSet/>
      <dgm:spPr/>
      <dgm:t>
        <a:bodyPr/>
        <a:lstStyle/>
        <a:p>
          <a:endParaRPr lang="ru-RU"/>
        </a:p>
      </dgm:t>
    </dgm:pt>
    <dgm:pt modelId="{7D04BB89-CE46-4EC1-BCBF-8512657660E3}">
      <dgm:prSet phldrT="[Текст]" custT="1"/>
      <dgm:spPr/>
      <dgm:t>
        <a:bodyPr lIns="0" tIns="0" rIns="0" bIns="0" anchor="b" anchorCtr="0"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Обеспечение возможности для формирования индивидуальных траекторий обучения с целью освоения различных наборов компетенций </a:t>
          </a:r>
          <a:endParaRPr lang="ru-RU" sz="1500" dirty="0"/>
        </a:p>
      </dgm:t>
    </dgm:pt>
    <dgm:pt modelId="{A71B0008-93E3-49BA-B10B-7E28592E8152}" type="parTrans" cxnId="{1F6955C0-8C88-44E3-89DD-DD53825FD8BE}">
      <dgm:prSet/>
      <dgm:spPr/>
      <dgm:t>
        <a:bodyPr/>
        <a:lstStyle/>
        <a:p>
          <a:endParaRPr lang="ru-RU"/>
        </a:p>
      </dgm:t>
    </dgm:pt>
    <dgm:pt modelId="{AD65CD40-E0EC-4727-9E3A-99D60AFFA378}" type="sibTrans" cxnId="{1F6955C0-8C88-44E3-89DD-DD53825FD8BE}">
      <dgm:prSet/>
      <dgm:spPr/>
      <dgm:t>
        <a:bodyPr/>
        <a:lstStyle/>
        <a:p>
          <a:endParaRPr lang="ru-RU"/>
        </a:p>
      </dgm:t>
    </dgm:pt>
    <dgm:pt modelId="{FF7A854C-98D7-4451-BE8B-2A5047B9FDCB}" type="pres">
      <dgm:prSet presAssocID="{7A1B4A5A-03DE-425E-8FBA-52880DC46A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C3F0-E2C0-43D1-A8C9-CF81BE1C0E0E}" type="pres">
      <dgm:prSet presAssocID="{7A1B4A5A-03DE-425E-8FBA-52880DC46A9E}" presName="children" presStyleCnt="0"/>
      <dgm:spPr/>
    </dgm:pt>
    <dgm:pt modelId="{981CFD73-C8DC-4156-906D-B276F5FBD5A5}" type="pres">
      <dgm:prSet presAssocID="{7A1B4A5A-03DE-425E-8FBA-52880DC46A9E}" presName="child1group" presStyleCnt="0"/>
      <dgm:spPr/>
    </dgm:pt>
    <dgm:pt modelId="{C6F2008C-46A1-4EB3-988A-DC6695DE7415}" type="pres">
      <dgm:prSet presAssocID="{7A1B4A5A-03DE-425E-8FBA-52880DC46A9E}" presName="child1" presStyleLbl="bgAcc1" presStyleIdx="0" presStyleCnt="4" custScaleX="144560" custScaleY="144055" custLinFactNeighborX="-57165" custLinFactNeighborY="22641"/>
      <dgm:spPr/>
      <dgm:t>
        <a:bodyPr/>
        <a:lstStyle/>
        <a:p>
          <a:endParaRPr lang="ru-RU"/>
        </a:p>
      </dgm:t>
    </dgm:pt>
    <dgm:pt modelId="{8A87A3D7-6AC0-4A2B-9D8F-FC26DFE7E8BF}" type="pres">
      <dgm:prSet presAssocID="{7A1B4A5A-03DE-425E-8FBA-52880DC46A9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D937D-CC14-4D3C-8802-CD01C3304D2E}" type="pres">
      <dgm:prSet presAssocID="{7A1B4A5A-03DE-425E-8FBA-52880DC46A9E}" presName="child2group" presStyleCnt="0"/>
      <dgm:spPr/>
    </dgm:pt>
    <dgm:pt modelId="{F1C04B6E-FC07-4AE8-AC8F-411F79C84211}" type="pres">
      <dgm:prSet presAssocID="{7A1B4A5A-03DE-425E-8FBA-52880DC46A9E}" presName="child2" presStyleLbl="bgAcc1" presStyleIdx="1" presStyleCnt="4" custScaleX="143059" custScaleY="142258" custLinFactNeighborX="56125" custLinFactNeighborY="19749"/>
      <dgm:spPr/>
      <dgm:t>
        <a:bodyPr/>
        <a:lstStyle/>
        <a:p>
          <a:endParaRPr lang="ru-RU"/>
        </a:p>
      </dgm:t>
    </dgm:pt>
    <dgm:pt modelId="{515712C2-B367-4D50-B72D-DA7228020EE1}" type="pres">
      <dgm:prSet presAssocID="{7A1B4A5A-03DE-425E-8FBA-52880DC46A9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453C-1039-481B-93E5-47B781590660}" type="pres">
      <dgm:prSet presAssocID="{7A1B4A5A-03DE-425E-8FBA-52880DC46A9E}" presName="child3group" presStyleCnt="0"/>
      <dgm:spPr/>
    </dgm:pt>
    <dgm:pt modelId="{E1A18477-AC46-436A-8F51-2CB1BB0FCD81}" type="pres">
      <dgm:prSet presAssocID="{7A1B4A5A-03DE-425E-8FBA-52880DC46A9E}" presName="child3" presStyleLbl="bgAcc1" presStyleIdx="2" presStyleCnt="4" custScaleX="134542" custScaleY="138577" custLinFactNeighborX="59062" custLinFactNeighborY="-22438"/>
      <dgm:spPr/>
      <dgm:t>
        <a:bodyPr/>
        <a:lstStyle/>
        <a:p>
          <a:endParaRPr lang="ru-RU"/>
        </a:p>
      </dgm:t>
    </dgm:pt>
    <dgm:pt modelId="{D6238917-7F25-4068-9F31-EEEE7E2F7663}" type="pres">
      <dgm:prSet presAssocID="{7A1B4A5A-03DE-425E-8FBA-52880DC46A9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C818C-FB6B-4522-9F5E-793711745935}" type="pres">
      <dgm:prSet presAssocID="{7A1B4A5A-03DE-425E-8FBA-52880DC46A9E}" presName="child4group" presStyleCnt="0"/>
      <dgm:spPr/>
    </dgm:pt>
    <dgm:pt modelId="{3C55F31F-99FE-4BA7-A570-A68F0C10570D}" type="pres">
      <dgm:prSet presAssocID="{7A1B4A5A-03DE-425E-8FBA-52880DC46A9E}" presName="child4" presStyleLbl="bgAcc1" presStyleIdx="3" presStyleCnt="4" custScaleX="135868" custScaleY="148965" custLinFactNeighborX="-61813" custLinFactNeighborY="-25744"/>
      <dgm:spPr/>
      <dgm:t>
        <a:bodyPr/>
        <a:lstStyle/>
        <a:p>
          <a:endParaRPr lang="ru-RU"/>
        </a:p>
      </dgm:t>
    </dgm:pt>
    <dgm:pt modelId="{6C093D06-D105-4814-A5CB-F4CABC804C43}" type="pres">
      <dgm:prSet presAssocID="{7A1B4A5A-03DE-425E-8FBA-52880DC46A9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CF0E-749C-4B5D-B5DF-30043FF684B5}" type="pres">
      <dgm:prSet presAssocID="{7A1B4A5A-03DE-425E-8FBA-52880DC46A9E}" presName="childPlaceholder" presStyleCnt="0"/>
      <dgm:spPr/>
    </dgm:pt>
    <dgm:pt modelId="{142B651A-FFEF-4454-9B0F-10B6C9E85EDB}" type="pres">
      <dgm:prSet presAssocID="{7A1B4A5A-03DE-425E-8FBA-52880DC46A9E}" presName="circle" presStyleCnt="0"/>
      <dgm:spPr/>
    </dgm:pt>
    <dgm:pt modelId="{82356D69-FC47-4DA7-813D-9C9AD66D85F5}" type="pres">
      <dgm:prSet presAssocID="{7A1B4A5A-03DE-425E-8FBA-52880DC46A9E}" presName="quadrant1" presStyleLbl="node1" presStyleIdx="0" presStyleCnt="4" custScaleX="113111" custScaleY="110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E0197-86F6-4FB5-BE22-FA8E5C30F06D}" type="pres">
      <dgm:prSet presAssocID="{7A1B4A5A-03DE-425E-8FBA-52880DC46A9E}" presName="quadrant2" presStyleLbl="node1" presStyleIdx="1" presStyleCnt="4" custScaleX="104895" custScaleY="110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55FD5-25B3-4B88-8FEF-E65CDB2E40AD}" type="pres">
      <dgm:prSet presAssocID="{7A1B4A5A-03DE-425E-8FBA-52880DC46A9E}" presName="quadrant3" presStyleLbl="node1" presStyleIdx="2" presStyleCnt="4" custScaleX="104895" custScaleY="107203" custLinFactNeighborX="2976" custLinFactNeighborY="-1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62E1A-10D8-46BD-BD51-32E65E565C1B}" type="pres">
      <dgm:prSet presAssocID="{7A1B4A5A-03DE-425E-8FBA-52880DC46A9E}" presName="quadrant4" presStyleLbl="node1" presStyleIdx="3" presStyleCnt="4" custScaleX="108727" custScaleY="106419" custLinFactNeighborX="-2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D5AD7-5810-4648-A857-67D338D4DAE0}" type="pres">
      <dgm:prSet presAssocID="{7A1B4A5A-03DE-425E-8FBA-52880DC46A9E}" presName="quadrantPlaceholder" presStyleCnt="0"/>
      <dgm:spPr/>
    </dgm:pt>
    <dgm:pt modelId="{2B809585-FC16-465F-BD75-618EB7DB4D66}" type="pres">
      <dgm:prSet presAssocID="{7A1B4A5A-03DE-425E-8FBA-52880DC46A9E}" presName="center1" presStyleLbl="fgShp" presStyleIdx="0" presStyleCnt="2" custScaleX="59492" custScaleY="49632"/>
      <dgm:spPr/>
    </dgm:pt>
    <dgm:pt modelId="{BFE04A88-2272-4909-8443-02D0EABA1849}" type="pres">
      <dgm:prSet presAssocID="{7A1B4A5A-03DE-425E-8FBA-52880DC46A9E}" presName="center2" presStyleLbl="fgShp" presStyleIdx="1" presStyleCnt="2" custScaleX="59492" custScaleY="65008"/>
      <dgm:spPr/>
    </dgm:pt>
  </dgm:ptLst>
  <dgm:cxnLst>
    <dgm:cxn modelId="{0009448E-EB43-4633-9507-CDC27470A4B6}" type="presOf" srcId="{7D04BB89-CE46-4EC1-BCBF-8512657660E3}" destId="{6C093D06-D105-4814-A5CB-F4CABC804C43}" srcOrd="1" destOrd="0" presId="urn:microsoft.com/office/officeart/2005/8/layout/cycle4#1"/>
    <dgm:cxn modelId="{6E5F99D8-C364-4733-B1C3-CA2275760524}" type="presOf" srcId="{7D04BB89-CE46-4EC1-BCBF-8512657660E3}" destId="{3C55F31F-99FE-4BA7-A570-A68F0C10570D}" srcOrd="0" destOrd="0" presId="urn:microsoft.com/office/officeart/2005/8/layout/cycle4#1"/>
    <dgm:cxn modelId="{53ED5C38-D61C-4307-9452-F1B113E2248E}" type="presOf" srcId="{7A1B4A5A-03DE-425E-8FBA-52880DC46A9E}" destId="{FF7A854C-98D7-4451-BE8B-2A5047B9FDCB}" srcOrd="0" destOrd="0" presId="urn:microsoft.com/office/officeart/2005/8/layout/cycle4#1"/>
    <dgm:cxn modelId="{03D88DA2-4C1C-4646-98D3-F2ED415E8CCA}" srcId="{7A1B4A5A-03DE-425E-8FBA-52880DC46A9E}" destId="{F23F5EEF-BCBB-4D63-8B37-EDC454FA9D2F}" srcOrd="0" destOrd="0" parTransId="{665AFCD8-3C09-4C4B-9C84-A9845E565448}" sibTransId="{CEAADBAE-2D53-4D0B-A4C8-EF99175E07D8}"/>
    <dgm:cxn modelId="{37D0AD39-FA88-4726-BA3F-838C2EA3713C}" srcId="{7B508CC5-ECCF-45C3-BAE4-82E4C1B1CABB}" destId="{CEBD80B9-E285-4FA6-B34A-435DD73C9A82}" srcOrd="0" destOrd="0" parTransId="{62EE8C9D-12A1-4771-B4EC-E5DD0C01C8DB}" sibTransId="{22E51A59-CE7F-44F6-B2FB-181FAA995CB7}"/>
    <dgm:cxn modelId="{4A434869-6D0B-4662-8A70-F3519CA2D3CA}" type="presOf" srcId="{F7565F52-93D3-4662-9666-B3F80FDABFDB}" destId="{D6238917-7F25-4068-9F31-EEEE7E2F7663}" srcOrd="1" destOrd="0" presId="urn:microsoft.com/office/officeart/2005/8/layout/cycle4#1"/>
    <dgm:cxn modelId="{08CD1E7C-7EB9-4955-8A5E-6FBF2046040F}" type="presOf" srcId="{CEBD80B9-E285-4FA6-B34A-435DD73C9A82}" destId="{515712C2-B367-4D50-B72D-DA7228020EE1}" srcOrd="1" destOrd="0" presId="urn:microsoft.com/office/officeart/2005/8/layout/cycle4#1"/>
    <dgm:cxn modelId="{E1D78B3B-B4E7-44BE-B862-51971CFA0390}" type="presOf" srcId="{986369B4-9039-43AD-B388-E958EA56C7BC}" destId="{C9D55FD5-25B3-4B88-8FEF-E65CDB2E40AD}" srcOrd="0" destOrd="0" presId="urn:microsoft.com/office/officeart/2005/8/layout/cycle4#1"/>
    <dgm:cxn modelId="{F4ED2F9D-9EA6-4F52-8D4F-93A1FBE80613}" type="presOf" srcId="{F23F5EEF-BCBB-4D63-8B37-EDC454FA9D2F}" destId="{82356D69-FC47-4DA7-813D-9C9AD66D85F5}" srcOrd="0" destOrd="0" presId="urn:microsoft.com/office/officeart/2005/8/layout/cycle4#1"/>
    <dgm:cxn modelId="{18C6D06A-1434-40A7-9E78-BCB1E884DE4F}" type="presOf" srcId="{C9CFD3FE-4842-4A5E-888C-EA4C0417F3DE}" destId="{8A87A3D7-6AC0-4A2B-9D8F-FC26DFE7E8BF}" srcOrd="1" destOrd="0" presId="urn:microsoft.com/office/officeart/2005/8/layout/cycle4#1"/>
    <dgm:cxn modelId="{1F6955C0-8C88-44E3-89DD-DD53825FD8BE}" srcId="{6CC88B33-422A-4C51-94AE-9F0ED0C2C90B}" destId="{7D04BB89-CE46-4EC1-BCBF-8512657660E3}" srcOrd="0" destOrd="0" parTransId="{A71B0008-93E3-49BA-B10B-7E28592E8152}" sibTransId="{AD65CD40-E0EC-4727-9E3A-99D60AFFA378}"/>
    <dgm:cxn modelId="{6DE3304E-FFD7-46B9-BCD8-33911C37DB5A}" type="presOf" srcId="{F7565F52-93D3-4662-9666-B3F80FDABFDB}" destId="{E1A18477-AC46-436A-8F51-2CB1BB0FCD81}" srcOrd="0" destOrd="0" presId="urn:microsoft.com/office/officeart/2005/8/layout/cycle4#1"/>
    <dgm:cxn modelId="{9CC01C9C-BA6F-44ED-94CA-EA077E40BCF5}" srcId="{F23F5EEF-BCBB-4D63-8B37-EDC454FA9D2F}" destId="{C9CFD3FE-4842-4A5E-888C-EA4C0417F3DE}" srcOrd="0" destOrd="0" parTransId="{972FCAEC-143E-421E-ACEE-6130AF1BC22F}" sibTransId="{E11A090B-E448-4AB2-BC32-30DD405FF012}"/>
    <dgm:cxn modelId="{80CF98A1-08A0-4153-923A-927E3A55A7A2}" type="presOf" srcId="{7B508CC5-ECCF-45C3-BAE4-82E4C1B1CABB}" destId="{E48E0197-86F6-4FB5-BE22-FA8E5C30F06D}" srcOrd="0" destOrd="0" presId="urn:microsoft.com/office/officeart/2005/8/layout/cycle4#1"/>
    <dgm:cxn modelId="{A20559C2-23CF-452E-B96F-73E1501144FA}" srcId="{986369B4-9039-43AD-B388-E958EA56C7BC}" destId="{F7565F52-93D3-4662-9666-B3F80FDABFDB}" srcOrd="0" destOrd="0" parTransId="{832F73EA-42DC-4FB3-9FAF-B58F0D9D4A66}" sibTransId="{BC1F4E39-FF4F-4600-A53A-618CE09579E1}"/>
    <dgm:cxn modelId="{A2799FC3-4717-4ACE-9943-76FDA7B04061}" srcId="{7A1B4A5A-03DE-425E-8FBA-52880DC46A9E}" destId="{986369B4-9039-43AD-B388-E958EA56C7BC}" srcOrd="2" destOrd="0" parTransId="{3B1ED4AE-2139-4002-A7A4-6BFCEF7B81BD}" sibTransId="{A2974D79-E37E-4FB3-9A71-0DD922AC5F39}"/>
    <dgm:cxn modelId="{2E2234B1-9E9E-4725-8DE5-3177D936A13F}" type="presOf" srcId="{6CC88B33-422A-4C51-94AE-9F0ED0C2C90B}" destId="{C9562E1A-10D8-46BD-BD51-32E65E565C1B}" srcOrd="0" destOrd="0" presId="urn:microsoft.com/office/officeart/2005/8/layout/cycle4#1"/>
    <dgm:cxn modelId="{1895789E-9992-4E88-B91A-4046BAA346A9}" type="presOf" srcId="{C9CFD3FE-4842-4A5E-888C-EA4C0417F3DE}" destId="{C6F2008C-46A1-4EB3-988A-DC6695DE7415}" srcOrd="0" destOrd="0" presId="urn:microsoft.com/office/officeart/2005/8/layout/cycle4#1"/>
    <dgm:cxn modelId="{EF26D768-48DF-4F33-B475-2CE35EB52B15}" type="presOf" srcId="{CEBD80B9-E285-4FA6-B34A-435DD73C9A82}" destId="{F1C04B6E-FC07-4AE8-AC8F-411F79C84211}" srcOrd="0" destOrd="0" presId="urn:microsoft.com/office/officeart/2005/8/layout/cycle4#1"/>
    <dgm:cxn modelId="{1419A5F4-8E85-4F18-85CD-E142F23C07FC}" srcId="{7A1B4A5A-03DE-425E-8FBA-52880DC46A9E}" destId="{7B508CC5-ECCF-45C3-BAE4-82E4C1B1CABB}" srcOrd="1" destOrd="0" parTransId="{A0CE47C4-1FEA-4857-A3FF-22BB446E10DB}" sibTransId="{80F5002D-E26D-4677-AD14-E8BB228B307C}"/>
    <dgm:cxn modelId="{41E34A77-D1AE-496A-9E00-032DBD6FF021}" srcId="{7A1B4A5A-03DE-425E-8FBA-52880DC46A9E}" destId="{6CC88B33-422A-4C51-94AE-9F0ED0C2C90B}" srcOrd="3" destOrd="0" parTransId="{FC16F613-8811-40DD-8084-131515206213}" sibTransId="{4D8ACDE7-2155-4898-9ED8-2E54CF2B7B55}"/>
    <dgm:cxn modelId="{03180FBE-25ED-4E65-8FF9-B7EC6A24AA7D}" type="presParOf" srcId="{FF7A854C-98D7-4451-BE8B-2A5047B9FDCB}" destId="{F7B0C3F0-E2C0-43D1-A8C9-CF81BE1C0E0E}" srcOrd="0" destOrd="0" presId="urn:microsoft.com/office/officeart/2005/8/layout/cycle4#1"/>
    <dgm:cxn modelId="{07C370BA-167F-4282-B871-E3B04372CF6C}" type="presParOf" srcId="{F7B0C3F0-E2C0-43D1-A8C9-CF81BE1C0E0E}" destId="{981CFD73-C8DC-4156-906D-B276F5FBD5A5}" srcOrd="0" destOrd="0" presId="urn:microsoft.com/office/officeart/2005/8/layout/cycle4#1"/>
    <dgm:cxn modelId="{1993B1C9-FEAD-42A5-B2DF-AFC2B3400B70}" type="presParOf" srcId="{981CFD73-C8DC-4156-906D-B276F5FBD5A5}" destId="{C6F2008C-46A1-4EB3-988A-DC6695DE7415}" srcOrd="0" destOrd="0" presId="urn:microsoft.com/office/officeart/2005/8/layout/cycle4#1"/>
    <dgm:cxn modelId="{FEA0A739-1202-4DFF-A053-F8C737114957}" type="presParOf" srcId="{981CFD73-C8DC-4156-906D-B276F5FBD5A5}" destId="{8A87A3D7-6AC0-4A2B-9D8F-FC26DFE7E8BF}" srcOrd="1" destOrd="0" presId="urn:microsoft.com/office/officeart/2005/8/layout/cycle4#1"/>
    <dgm:cxn modelId="{F96FBD96-21EC-478B-B517-FDBFEFFE0A28}" type="presParOf" srcId="{F7B0C3F0-E2C0-43D1-A8C9-CF81BE1C0E0E}" destId="{19CD937D-CC14-4D3C-8802-CD01C3304D2E}" srcOrd="1" destOrd="0" presId="urn:microsoft.com/office/officeart/2005/8/layout/cycle4#1"/>
    <dgm:cxn modelId="{099E392B-6B7F-4ABD-B907-E5286109486B}" type="presParOf" srcId="{19CD937D-CC14-4D3C-8802-CD01C3304D2E}" destId="{F1C04B6E-FC07-4AE8-AC8F-411F79C84211}" srcOrd="0" destOrd="0" presId="urn:microsoft.com/office/officeart/2005/8/layout/cycle4#1"/>
    <dgm:cxn modelId="{321F7803-BB51-44DA-AF15-3DB07418E6F3}" type="presParOf" srcId="{19CD937D-CC14-4D3C-8802-CD01C3304D2E}" destId="{515712C2-B367-4D50-B72D-DA7228020EE1}" srcOrd="1" destOrd="0" presId="urn:microsoft.com/office/officeart/2005/8/layout/cycle4#1"/>
    <dgm:cxn modelId="{757A57E9-9BAE-4E53-B943-58FD53F2FE13}" type="presParOf" srcId="{F7B0C3F0-E2C0-43D1-A8C9-CF81BE1C0E0E}" destId="{B3E2453C-1039-481B-93E5-47B781590660}" srcOrd="2" destOrd="0" presId="urn:microsoft.com/office/officeart/2005/8/layout/cycle4#1"/>
    <dgm:cxn modelId="{D2DB01C5-DD0F-4099-94F3-3345AF18C6F0}" type="presParOf" srcId="{B3E2453C-1039-481B-93E5-47B781590660}" destId="{E1A18477-AC46-436A-8F51-2CB1BB0FCD81}" srcOrd="0" destOrd="0" presId="urn:microsoft.com/office/officeart/2005/8/layout/cycle4#1"/>
    <dgm:cxn modelId="{D88F8365-7F9B-4901-AA7C-30F62B78B506}" type="presParOf" srcId="{B3E2453C-1039-481B-93E5-47B781590660}" destId="{D6238917-7F25-4068-9F31-EEEE7E2F7663}" srcOrd="1" destOrd="0" presId="urn:microsoft.com/office/officeart/2005/8/layout/cycle4#1"/>
    <dgm:cxn modelId="{A44A16F7-6FF2-424A-9B81-3C3F24331CB1}" type="presParOf" srcId="{F7B0C3F0-E2C0-43D1-A8C9-CF81BE1C0E0E}" destId="{9A5C818C-FB6B-4522-9F5E-793711745935}" srcOrd="3" destOrd="0" presId="urn:microsoft.com/office/officeart/2005/8/layout/cycle4#1"/>
    <dgm:cxn modelId="{81D70276-0C70-4F96-BE1E-8FC923147206}" type="presParOf" srcId="{9A5C818C-FB6B-4522-9F5E-793711745935}" destId="{3C55F31F-99FE-4BA7-A570-A68F0C10570D}" srcOrd="0" destOrd="0" presId="urn:microsoft.com/office/officeart/2005/8/layout/cycle4#1"/>
    <dgm:cxn modelId="{6EB15C4E-6F48-4D40-B65B-4E90AA5F78EE}" type="presParOf" srcId="{9A5C818C-FB6B-4522-9F5E-793711745935}" destId="{6C093D06-D105-4814-A5CB-F4CABC804C43}" srcOrd="1" destOrd="0" presId="urn:microsoft.com/office/officeart/2005/8/layout/cycle4#1"/>
    <dgm:cxn modelId="{8BCB5A6F-2B6E-4D01-91D9-AEA9950E9205}" type="presParOf" srcId="{F7B0C3F0-E2C0-43D1-A8C9-CF81BE1C0E0E}" destId="{6BC0CF0E-749C-4B5D-B5DF-30043FF684B5}" srcOrd="4" destOrd="0" presId="urn:microsoft.com/office/officeart/2005/8/layout/cycle4#1"/>
    <dgm:cxn modelId="{35478AE2-B96E-4C09-BA80-5FCFC66D18E7}" type="presParOf" srcId="{FF7A854C-98D7-4451-BE8B-2A5047B9FDCB}" destId="{142B651A-FFEF-4454-9B0F-10B6C9E85EDB}" srcOrd="1" destOrd="0" presId="urn:microsoft.com/office/officeart/2005/8/layout/cycle4#1"/>
    <dgm:cxn modelId="{A6F974D9-9F28-4384-A068-B653C8C61B81}" type="presParOf" srcId="{142B651A-FFEF-4454-9B0F-10B6C9E85EDB}" destId="{82356D69-FC47-4DA7-813D-9C9AD66D85F5}" srcOrd="0" destOrd="0" presId="urn:microsoft.com/office/officeart/2005/8/layout/cycle4#1"/>
    <dgm:cxn modelId="{9F8DB7B0-C9C9-46F6-AC5F-4108B55C0B1C}" type="presParOf" srcId="{142B651A-FFEF-4454-9B0F-10B6C9E85EDB}" destId="{E48E0197-86F6-4FB5-BE22-FA8E5C30F06D}" srcOrd="1" destOrd="0" presId="urn:microsoft.com/office/officeart/2005/8/layout/cycle4#1"/>
    <dgm:cxn modelId="{890713BE-EBE9-45BD-8D22-FB7919246583}" type="presParOf" srcId="{142B651A-FFEF-4454-9B0F-10B6C9E85EDB}" destId="{C9D55FD5-25B3-4B88-8FEF-E65CDB2E40AD}" srcOrd="2" destOrd="0" presId="urn:microsoft.com/office/officeart/2005/8/layout/cycle4#1"/>
    <dgm:cxn modelId="{FE962E3C-94F3-478A-B7CB-54136CD425D4}" type="presParOf" srcId="{142B651A-FFEF-4454-9B0F-10B6C9E85EDB}" destId="{C9562E1A-10D8-46BD-BD51-32E65E565C1B}" srcOrd="3" destOrd="0" presId="urn:microsoft.com/office/officeart/2005/8/layout/cycle4#1"/>
    <dgm:cxn modelId="{E619CE7F-C90B-4D16-9CED-0A5EFCC798E5}" type="presParOf" srcId="{142B651A-FFEF-4454-9B0F-10B6C9E85EDB}" destId="{A0CD5AD7-5810-4648-A857-67D338D4DAE0}" srcOrd="4" destOrd="0" presId="urn:microsoft.com/office/officeart/2005/8/layout/cycle4#1"/>
    <dgm:cxn modelId="{82C1A760-8C53-4EE4-8D09-AF2E5D5D4844}" type="presParOf" srcId="{FF7A854C-98D7-4451-BE8B-2A5047B9FDCB}" destId="{2B809585-FC16-465F-BD75-618EB7DB4D66}" srcOrd="2" destOrd="0" presId="urn:microsoft.com/office/officeart/2005/8/layout/cycle4#1"/>
    <dgm:cxn modelId="{102ACB3C-F778-4F3E-8C73-6A9FAB9FD50D}" type="presParOf" srcId="{FF7A854C-98D7-4451-BE8B-2A5047B9FDCB}" destId="{BFE04A88-2272-4909-8443-02D0EABA184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653DE-7BA9-4514-96CA-78B0ABA1B7BC}" type="doc">
      <dgm:prSet loTypeId="urn:microsoft.com/office/officeart/2005/8/layout/pyramid2" loCatId="list" qsTypeId="urn:microsoft.com/office/officeart/2005/8/quickstyle/simple1#13" qsCatId="simple" csTypeId="urn:microsoft.com/office/officeart/2005/8/colors/accent1_2#5" csCatId="accent1" phldr="1"/>
      <dgm:spPr/>
    </dgm:pt>
    <dgm:pt modelId="{2C05A1D2-EB20-44ED-9E33-788BF942D220}">
      <dgm:prSet phldrT="[Текст]" custT="1"/>
      <dgm:spPr/>
      <dgm:t>
        <a:bodyPr/>
        <a:lstStyle/>
        <a:p>
          <a:pPr algn="ctr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принцип целостности системы повышения квалификации преподавателей и специалистов образовательных организаций </a:t>
          </a:r>
          <a:endParaRPr lang="ru-RU" sz="1500" dirty="0"/>
        </a:p>
      </dgm:t>
    </dgm:pt>
    <dgm:pt modelId="{45FB9FD0-C0F6-4BB9-8515-60CBE4263C69}" type="parTrans" cxnId="{5CB5CA9D-56C5-4788-8E70-EC39DD6A5BC7}">
      <dgm:prSet/>
      <dgm:spPr/>
      <dgm:t>
        <a:bodyPr/>
        <a:lstStyle/>
        <a:p>
          <a:endParaRPr lang="ru-RU"/>
        </a:p>
      </dgm:t>
    </dgm:pt>
    <dgm:pt modelId="{77B9C884-1708-435B-826D-D757D7136FD6}" type="sibTrans" cxnId="{5CB5CA9D-56C5-4788-8E70-EC39DD6A5BC7}">
      <dgm:prSet/>
      <dgm:spPr/>
      <dgm:t>
        <a:bodyPr/>
        <a:lstStyle/>
        <a:p>
          <a:endParaRPr lang="ru-RU"/>
        </a:p>
      </dgm:t>
    </dgm:pt>
    <dgm:pt modelId="{76F8ED84-5E0F-405E-8324-C47DF6CED9FA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принцип непрерывности образования в условиях быстро меняющихся технологий и методик обучения</a:t>
          </a:r>
          <a:endParaRPr lang="ru-RU" sz="1500" dirty="0"/>
        </a:p>
      </dgm:t>
    </dgm:pt>
    <dgm:pt modelId="{56CCD9B3-249C-401C-95F7-1F25B704B90B}" type="parTrans" cxnId="{3237B163-2683-41CB-9F84-4C89B7807842}">
      <dgm:prSet/>
      <dgm:spPr/>
      <dgm:t>
        <a:bodyPr/>
        <a:lstStyle/>
        <a:p>
          <a:endParaRPr lang="ru-RU"/>
        </a:p>
      </dgm:t>
    </dgm:pt>
    <dgm:pt modelId="{2C0E8648-F0A5-4C7D-BB5B-1AD839C00E8A}" type="sibTrans" cxnId="{3237B163-2683-41CB-9F84-4C89B7807842}">
      <dgm:prSet/>
      <dgm:spPr/>
      <dgm:t>
        <a:bodyPr/>
        <a:lstStyle/>
        <a:p>
          <a:endParaRPr lang="ru-RU"/>
        </a:p>
      </dgm:t>
    </dgm:pt>
    <dgm:pt modelId="{A4B50869-AF70-4EF2-8D69-482245C78B2C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принцип индивидуализации образования с целью удовлетворения потребностей всех участников процессов развития онлайн-обучения</a:t>
          </a:r>
          <a:endParaRPr lang="ru-RU" sz="1500" dirty="0"/>
        </a:p>
      </dgm:t>
    </dgm:pt>
    <dgm:pt modelId="{D1F73D79-DFED-4656-83D7-6DDCE5FDC900}" type="parTrans" cxnId="{A6DF2570-17CD-4469-9D22-A28EF2C053BF}">
      <dgm:prSet/>
      <dgm:spPr/>
      <dgm:t>
        <a:bodyPr/>
        <a:lstStyle/>
        <a:p>
          <a:endParaRPr lang="ru-RU"/>
        </a:p>
      </dgm:t>
    </dgm:pt>
    <dgm:pt modelId="{44A5DFFB-1E1C-4176-9AD7-524B4C40EF6C}" type="sibTrans" cxnId="{A6DF2570-17CD-4469-9D22-A28EF2C053BF}">
      <dgm:prSet/>
      <dgm:spPr/>
      <dgm:t>
        <a:bodyPr/>
        <a:lstStyle/>
        <a:p>
          <a:endParaRPr lang="ru-RU"/>
        </a:p>
      </dgm:t>
    </dgm:pt>
    <dgm:pt modelId="{DA2FE834-7F7D-4011-B46E-3AF51EEACF46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принцип обратной связи с потребителями и субъектами рынка </a:t>
          </a:r>
          <a:r>
            <a:rPr lang="ru-RU" sz="1500" dirty="0" err="1" smtClean="0">
              <a:latin typeface="Times New Roman" pitchFamily="18" charset="0"/>
              <a:cs typeface="Times New Roman" pitchFamily="18" charset="0"/>
            </a:rPr>
            <a:t>онлайн-образования</a:t>
          </a:r>
          <a:endParaRPr lang="ru-RU" sz="1500" dirty="0"/>
        </a:p>
      </dgm:t>
    </dgm:pt>
    <dgm:pt modelId="{88BFA20B-CBDF-48D1-9C43-D1A52444E017}" type="parTrans" cxnId="{0DA97B84-4232-41BB-8521-0F768EA6C27C}">
      <dgm:prSet/>
      <dgm:spPr/>
      <dgm:t>
        <a:bodyPr/>
        <a:lstStyle/>
        <a:p>
          <a:endParaRPr lang="ru-RU"/>
        </a:p>
      </dgm:t>
    </dgm:pt>
    <dgm:pt modelId="{BB537740-390C-4AB6-AF7C-1F5A2FF2843E}" type="sibTrans" cxnId="{0DA97B84-4232-41BB-8521-0F768EA6C27C}">
      <dgm:prSet/>
      <dgm:spPr/>
      <dgm:t>
        <a:bodyPr/>
        <a:lstStyle/>
        <a:p>
          <a:endParaRPr lang="ru-RU"/>
        </a:p>
      </dgm:t>
    </dgm:pt>
    <dgm:pt modelId="{0FF5CE28-FB10-4E5D-91B3-D48568DF82AA}" type="pres">
      <dgm:prSet presAssocID="{47A653DE-7BA9-4514-96CA-78B0ABA1B7BC}" presName="compositeShape" presStyleCnt="0">
        <dgm:presLayoutVars>
          <dgm:dir/>
          <dgm:resizeHandles/>
        </dgm:presLayoutVars>
      </dgm:prSet>
      <dgm:spPr/>
    </dgm:pt>
    <dgm:pt modelId="{A129368A-03C1-4A45-A1B4-7CE3E7DAB72D}" type="pres">
      <dgm:prSet presAssocID="{47A653DE-7BA9-4514-96CA-78B0ABA1B7BC}" presName="pyramid" presStyleLbl="node1" presStyleIdx="0" presStyleCnt="1"/>
      <dgm:spPr/>
    </dgm:pt>
    <dgm:pt modelId="{2793181C-82DC-4ED0-B381-F517BB0EC727}" type="pres">
      <dgm:prSet presAssocID="{47A653DE-7BA9-4514-96CA-78B0ABA1B7BC}" presName="theList" presStyleCnt="0"/>
      <dgm:spPr/>
    </dgm:pt>
    <dgm:pt modelId="{0F3AA6B9-4833-45D8-A87B-B53B4EAEB3C0}" type="pres">
      <dgm:prSet presAssocID="{2C05A1D2-EB20-44ED-9E33-788BF942D220}" presName="aNode" presStyleLbl="fgAcc1" presStyleIdx="0" presStyleCnt="4" custScaleX="166440" custScaleY="149017" custLinFactNeighborX="40257" custLinFactNeighborY="7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6959F-9E25-4CB7-8119-11340CE454CD}" type="pres">
      <dgm:prSet presAssocID="{2C05A1D2-EB20-44ED-9E33-788BF942D220}" presName="aSpace" presStyleCnt="0"/>
      <dgm:spPr/>
    </dgm:pt>
    <dgm:pt modelId="{393B3BD4-5203-4C04-A744-AC069B91FDEB}" type="pres">
      <dgm:prSet presAssocID="{76F8ED84-5E0F-405E-8324-C47DF6CED9FA}" presName="aNode" presStyleLbl="fgAcc1" presStyleIdx="1" presStyleCnt="4" custScaleX="165365" custScaleY="137118" custLinFactNeighborX="40267" custLinFactNeighborY="6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D00AB-365B-4EB3-98EF-F92D9D6C8693}" type="pres">
      <dgm:prSet presAssocID="{76F8ED84-5E0F-405E-8324-C47DF6CED9FA}" presName="aSpace" presStyleCnt="0"/>
      <dgm:spPr/>
    </dgm:pt>
    <dgm:pt modelId="{14898FD7-642A-4CD4-AEF8-3E0429047A3A}" type="pres">
      <dgm:prSet presAssocID="{A4B50869-AF70-4EF2-8D69-482245C78B2C}" presName="aNode" presStyleLbl="fgAcc1" presStyleIdx="2" presStyleCnt="4" custScaleX="167469" custScaleY="190990" custLinFactNeighborX="40270" custLinFactNeighborY="4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3CFC9-AC4B-44C5-9385-DD8AA083D342}" type="pres">
      <dgm:prSet presAssocID="{A4B50869-AF70-4EF2-8D69-482245C78B2C}" presName="aSpace" presStyleCnt="0"/>
      <dgm:spPr/>
    </dgm:pt>
    <dgm:pt modelId="{A5B2FE23-E6FA-4A1C-B301-B5F02A22A48A}" type="pres">
      <dgm:prSet presAssocID="{DA2FE834-7F7D-4011-B46E-3AF51EEACF46}" presName="aNode" presStyleLbl="fgAcc1" presStyleIdx="3" presStyleCnt="4" custScaleX="167373" custScaleY="145984" custLinFactNeighborX="40936" custLinFactNeighborY="2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12A94-0D33-4A1A-805D-BC45FE6D8B8B}" type="pres">
      <dgm:prSet presAssocID="{DA2FE834-7F7D-4011-B46E-3AF51EEACF46}" presName="aSpace" presStyleCnt="0"/>
      <dgm:spPr/>
    </dgm:pt>
  </dgm:ptLst>
  <dgm:cxnLst>
    <dgm:cxn modelId="{5CB5CA9D-56C5-4788-8E70-EC39DD6A5BC7}" srcId="{47A653DE-7BA9-4514-96CA-78B0ABA1B7BC}" destId="{2C05A1D2-EB20-44ED-9E33-788BF942D220}" srcOrd="0" destOrd="0" parTransId="{45FB9FD0-C0F6-4BB9-8515-60CBE4263C69}" sibTransId="{77B9C884-1708-435B-826D-D757D7136FD6}"/>
    <dgm:cxn modelId="{6695BA6E-982E-4B10-BF52-80F2658CD8C4}" type="presOf" srcId="{76F8ED84-5E0F-405E-8324-C47DF6CED9FA}" destId="{393B3BD4-5203-4C04-A744-AC069B91FDEB}" srcOrd="0" destOrd="0" presId="urn:microsoft.com/office/officeart/2005/8/layout/pyramid2"/>
    <dgm:cxn modelId="{EFCE86D9-C8EF-407A-BC8D-47A82478FFFF}" type="presOf" srcId="{47A653DE-7BA9-4514-96CA-78B0ABA1B7BC}" destId="{0FF5CE28-FB10-4E5D-91B3-D48568DF82AA}" srcOrd="0" destOrd="0" presId="urn:microsoft.com/office/officeart/2005/8/layout/pyramid2"/>
    <dgm:cxn modelId="{0DA97B84-4232-41BB-8521-0F768EA6C27C}" srcId="{47A653DE-7BA9-4514-96CA-78B0ABA1B7BC}" destId="{DA2FE834-7F7D-4011-B46E-3AF51EEACF46}" srcOrd="3" destOrd="0" parTransId="{88BFA20B-CBDF-48D1-9C43-D1A52444E017}" sibTransId="{BB537740-390C-4AB6-AF7C-1F5A2FF2843E}"/>
    <dgm:cxn modelId="{3C432036-B535-45A4-998D-103090329050}" type="presOf" srcId="{2C05A1D2-EB20-44ED-9E33-788BF942D220}" destId="{0F3AA6B9-4833-45D8-A87B-B53B4EAEB3C0}" srcOrd="0" destOrd="0" presId="urn:microsoft.com/office/officeart/2005/8/layout/pyramid2"/>
    <dgm:cxn modelId="{3237B163-2683-41CB-9F84-4C89B7807842}" srcId="{47A653DE-7BA9-4514-96CA-78B0ABA1B7BC}" destId="{76F8ED84-5E0F-405E-8324-C47DF6CED9FA}" srcOrd="1" destOrd="0" parTransId="{56CCD9B3-249C-401C-95F7-1F25B704B90B}" sibTransId="{2C0E8648-F0A5-4C7D-BB5B-1AD839C00E8A}"/>
    <dgm:cxn modelId="{0427B9B1-4504-4004-BF98-502CFB3149FB}" type="presOf" srcId="{DA2FE834-7F7D-4011-B46E-3AF51EEACF46}" destId="{A5B2FE23-E6FA-4A1C-B301-B5F02A22A48A}" srcOrd="0" destOrd="0" presId="urn:microsoft.com/office/officeart/2005/8/layout/pyramid2"/>
    <dgm:cxn modelId="{A6DF2570-17CD-4469-9D22-A28EF2C053BF}" srcId="{47A653DE-7BA9-4514-96CA-78B0ABA1B7BC}" destId="{A4B50869-AF70-4EF2-8D69-482245C78B2C}" srcOrd="2" destOrd="0" parTransId="{D1F73D79-DFED-4656-83D7-6DDCE5FDC900}" sibTransId="{44A5DFFB-1E1C-4176-9AD7-524B4C40EF6C}"/>
    <dgm:cxn modelId="{0EB03B16-0428-47A4-8391-81316951E809}" type="presOf" srcId="{A4B50869-AF70-4EF2-8D69-482245C78B2C}" destId="{14898FD7-642A-4CD4-AEF8-3E0429047A3A}" srcOrd="0" destOrd="0" presId="urn:microsoft.com/office/officeart/2005/8/layout/pyramid2"/>
    <dgm:cxn modelId="{B7438974-CCE6-4F1F-9C37-819036A32B04}" type="presParOf" srcId="{0FF5CE28-FB10-4E5D-91B3-D48568DF82AA}" destId="{A129368A-03C1-4A45-A1B4-7CE3E7DAB72D}" srcOrd="0" destOrd="0" presId="urn:microsoft.com/office/officeart/2005/8/layout/pyramid2"/>
    <dgm:cxn modelId="{EFBE6EDF-BA1D-4EB6-A40A-F6ECB18DCA9A}" type="presParOf" srcId="{0FF5CE28-FB10-4E5D-91B3-D48568DF82AA}" destId="{2793181C-82DC-4ED0-B381-F517BB0EC727}" srcOrd="1" destOrd="0" presId="urn:microsoft.com/office/officeart/2005/8/layout/pyramid2"/>
    <dgm:cxn modelId="{523EE715-0E3B-4A90-ADE0-60A197447079}" type="presParOf" srcId="{2793181C-82DC-4ED0-B381-F517BB0EC727}" destId="{0F3AA6B9-4833-45D8-A87B-B53B4EAEB3C0}" srcOrd="0" destOrd="0" presId="urn:microsoft.com/office/officeart/2005/8/layout/pyramid2"/>
    <dgm:cxn modelId="{21427392-C919-4B98-BDFF-23469A4675A7}" type="presParOf" srcId="{2793181C-82DC-4ED0-B381-F517BB0EC727}" destId="{6BB6959F-9E25-4CB7-8119-11340CE454CD}" srcOrd="1" destOrd="0" presId="urn:microsoft.com/office/officeart/2005/8/layout/pyramid2"/>
    <dgm:cxn modelId="{875E0343-BDDD-464D-B16E-FB4D6978153A}" type="presParOf" srcId="{2793181C-82DC-4ED0-B381-F517BB0EC727}" destId="{393B3BD4-5203-4C04-A744-AC069B91FDEB}" srcOrd="2" destOrd="0" presId="urn:microsoft.com/office/officeart/2005/8/layout/pyramid2"/>
    <dgm:cxn modelId="{82FBD3AB-9F2E-4307-A5EF-741DB4182967}" type="presParOf" srcId="{2793181C-82DC-4ED0-B381-F517BB0EC727}" destId="{0B9D00AB-365B-4EB3-98EF-F92D9D6C8693}" srcOrd="3" destOrd="0" presId="urn:microsoft.com/office/officeart/2005/8/layout/pyramid2"/>
    <dgm:cxn modelId="{5980DE07-204B-4933-94FE-F0B533B6C0F6}" type="presParOf" srcId="{2793181C-82DC-4ED0-B381-F517BB0EC727}" destId="{14898FD7-642A-4CD4-AEF8-3E0429047A3A}" srcOrd="4" destOrd="0" presId="urn:microsoft.com/office/officeart/2005/8/layout/pyramid2"/>
    <dgm:cxn modelId="{A7E05B6D-D3E1-409F-8F8D-5DFE81C90869}" type="presParOf" srcId="{2793181C-82DC-4ED0-B381-F517BB0EC727}" destId="{3443CFC9-AC4B-44C5-9385-DD8AA083D342}" srcOrd="5" destOrd="0" presId="urn:microsoft.com/office/officeart/2005/8/layout/pyramid2"/>
    <dgm:cxn modelId="{591E7EED-F600-46D0-B819-CEC809C6C4BC}" type="presParOf" srcId="{2793181C-82DC-4ED0-B381-F517BB0EC727}" destId="{A5B2FE23-E6FA-4A1C-B301-B5F02A22A48A}" srcOrd="6" destOrd="0" presId="urn:microsoft.com/office/officeart/2005/8/layout/pyramid2"/>
    <dgm:cxn modelId="{0CFBBC33-503D-456A-9D58-9693DBE19BFE}" type="presParOf" srcId="{2793181C-82DC-4ED0-B381-F517BB0EC727}" destId="{5D112A94-0D33-4A1A-805D-BC45FE6D8B8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D44C9-21C6-42AA-92FD-1F5009FA5D84}" type="doc">
      <dgm:prSet loTypeId="urn:microsoft.com/office/officeart/2005/8/layout/vList4#1" loCatId="list" qsTypeId="urn:microsoft.com/office/officeart/2005/8/quickstyle/simple1#14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9E9D600D-4C38-4AA9-B8D9-E5FEBB7AA980}">
      <dgm:prSet phldrT="[Текст]" custT="1"/>
      <dgm:spPr/>
      <dgm:t>
        <a:bodyPr/>
        <a:lstStyle/>
        <a:p>
          <a:r>
            <a:rPr lang="ru-RU" sz="1500" dirty="0" smtClean="0"/>
            <a:t>административно-управленческий персонал </a:t>
          </a:r>
          <a:endParaRPr lang="ru-RU" sz="1500" dirty="0"/>
        </a:p>
      </dgm:t>
    </dgm:pt>
    <dgm:pt modelId="{56BD7921-2543-474C-9295-EF3ACC666B37}" type="parTrans" cxnId="{37953076-093A-464C-A0E6-23C29D7CED5B}">
      <dgm:prSet/>
      <dgm:spPr/>
      <dgm:t>
        <a:bodyPr/>
        <a:lstStyle/>
        <a:p>
          <a:endParaRPr lang="ru-RU" sz="1500"/>
        </a:p>
      </dgm:t>
    </dgm:pt>
    <dgm:pt modelId="{E3354FDC-FE20-4EDD-980E-A087B06FB3D0}" type="sibTrans" cxnId="{37953076-093A-464C-A0E6-23C29D7CED5B}">
      <dgm:prSet/>
      <dgm:spPr/>
      <dgm:t>
        <a:bodyPr/>
        <a:lstStyle/>
        <a:p>
          <a:endParaRPr lang="ru-RU" sz="1500"/>
        </a:p>
      </dgm:t>
    </dgm:pt>
    <dgm:pt modelId="{0B953224-DCBB-4B12-926E-0EF74AF38B20}">
      <dgm:prSet phldrT="[Текст]" custT="1"/>
      <dgm:spPr/>
      <dgm:t>
        <a:bodyPr/>
        <a:lstStyle/>
        <a:p>
          <a:r>
            <a:rPr lang="ru-RU" sz="1500" dirty="0" smtClean="0"/>
            <a:t>руководители образовательных программ (ОП) /</a:t>
          </a:r>
          <a:br>
            <a:rPr lang="ru-RU" sz="1500" dirty="0" smtClean="0"/>
          </a:br>
          <a:r>
            <a:rPr lang="ru-RU" sz="1500" dirty="0" smtClean="0"/>
            <a:t>заведующие кафедрами</a:t>
          </a:r>
          <a:endParaRPr lang="ru-RU" sz="1500" dirty="0"/>
        </a:p>
      </dgm:t>
    </dgm:pt>
    <dgm:pt modelId="{A11CA629-1410-4AD9-925C-2921D45D93A5}" type="parTrans" cxnId="{D3827414-2453-4AD7-B532-4B10D3876897}">
      <dgm:prSet/>
      <dgm:spPr/>
      <dgm:t>
        <a:bodyPr/>
        <a:lstStyle/>
        <a:p>
          <a:endParaRPr lang="ru-RU" sz="1500"/>
        </a:p>
      </dgm:t>
    </dgm:pt>
    <dgm:pt modelId="{24E7AD1B-1CA6-4041-A5A1-83BF45FD1064}" type="sibTrans" cxnId="{D3827414-2453-4AD7-B532-4B10D3876897}">
      <dgm:prSet/>
      <dgm:spPr/>
      <dgm:t>
        <a:bodyPr/>
        <a:lstStyle/>
        <a:p>
          <a:endParaRPr lang="ru-RU" sz="1500"/>
        </a:p>
      </dgm:t>
    </dgm:pt>
    <dgm:pt modelId="{947D4DD8-766D-4665-A0A5-86BFAB04E499}">
      <dgm:prSet phldrT="[Текст]" custT="1"/>
      <dgm:spPr/>
      <dgm:t>
        <a:bodyPr/>
        <a:lstStyle/>
        <a:p>
          <a:r>
            <a:rPr lang="ru-RU" sz="1500" dirty="0" smtClean="0"/>
            <a:t>учебно-вспомогательный персонал деканатов, управлений, кафедр, учебных офисов</a:t>
          </a:r>
          <a:endParaRPr lang="ru-RU" sz="1500" dirty="0"/>
        </a:p>
      </dgm:t>
    </dgm:pt>
    <dgm:pt modelId="{9D7C5874-380F-4040-A025-CC9051D55695}" type="parTrans" cxnId="{EDE8725E-8A72-4A5F-B821-CE5A671C675B}">
      <dgm:prSet/>
      <dgm:spPr/>
      <dgm:t>
        <a:bodyPr/>
        <a:lstStyle/>
        <a:p>
          <a:endParaRPr lang="ru-RU" sz="1500"/>
        </a:p>
      </dgm:t>
    </dgm:pt>
    <dgm:pt modelId="{309FB561-1460-4CEE-93DF-1771F67D5180}" type="sibTrans" cxnId="{EDE8725E-8A72-4A5F-B821-CE5A671C675B}">
      <dgm:prSet/>
      <dgm:spPr/>
      <dgm:t>
        <a:bodyPr/>
        <a:lstStyle/>
        <a:p>
          <a:endParaRPr lang="ru-RU" sz="1500"/>
        </a:p>
      </dgm:t>
    </dgm:pt>
    <dgm:pt modelId="{8B63A4D7-566F-4E76-A2F2-F59D279FDE88}">
      <dgm:prSet phldrT="[Текст]" custT="1"/>
      <dgm:spPr/>
      <dgm:t>
        <a:bodyPr/>
        <a:lstStyle/>
        <a:p>
          <a:r>
            <a:rPr lang="ru-RU" sz="1500" dirty="0" smtClean="0"/>
            <a:t>профессорско-преподавательский состав кафедр, </a:t>
          </a:r>
          <a:br>
            <a:rPr lang="ru-RU" sz="1500" dirty="0" smtClean="0"/>
          </a:br>
          <a:r>
            <a:rPr lang="ru-RU" sz="1500" dirty="0" smtClean="0"/>
            <a:t>в т.ч. авторы-разработчики курсов</a:t>
          </a:r>
          <a:endParaRPr lang="ru-RU" sz="1500" dirty="0"/>
        </a:p>
      </dgm:t>
    </dgm:pt>
    <dgm:pt modelId="{A2A61FBE-FCFE-4257-A5E0-52F41BD7D6F2}" type="parTrans" cxnId="{64BF923D-7F94-449A-82B9-5F85F998DD5B}">
      <dgm:prSet/>
      <dgm:spPr/>
      <dgm:t>
        <a:bodyPr/>
        <a:lstStyle/>
        <a:p>
          <a:endParaRPr lang="ru-RU" sz="1500"/>
        </a:p>
      </dgm:t>
    </dgm:pt>
    <dgm:pt modelId="{98D03663-E4EC-482A-8E1D-43F2807A8F2D}" type="sibTrans" cxnId="{64BF923D-7F94-449A-82B9-5F85F998DD5B}">
      <dgm:prSet/>
      <dgm:spPr/>
      <dgm:t>
        <a:bodyPr/>
        <a:lstStyle/>
        <a:p>
          <a:endParaRPr lang="ru-RU" sz="1500"/>
        </a:p>
      </dgm:t>
    </dgm:pt>
    <dgm:pt modelId="{96BEE7E8-15FE-437F-ACBB-05001BAD9283}">
      <dgm:prSet custT="1"/>
      <dgm:spPr/>
      <dgm:t>
        <a:bodyPr/>
        <a:lstStyle/>
        <a:p>
          <a:r>
            <a:rPr lang="ru-RU" sz="1500" dirty="0" err="1" smtClean="0"/>
            <a:t>тьюторы</a:t>
          </a:r>
          <a:r>
            <a:rPr lang="ru-RU" sz="1500" dirty="0" smtClean="0"/>
            <a:t> и асессоры</a:t>
          </a:r>
          <a:endParaRPr lang="ru-RU" sz="1500" dirty="0"/>
        </a:p>
      </dgm:t>
    </dgm:pt>
    <dgm:pt modelId="{DB900923-C478-4EBC-962C-DE81EE0ECE86}" type="parTrans" cxnId="{7FD2D73B-3C79-48FA-A16F-F0A28423FDED}">
      <dgm:prSet/>
      <dgm:spPr/>
      <dgm:t>
        <a:bodyPr/>
        <a:lstStyle/>
        <a:p>
          <a:endParaRPr lang="ru-RU" sz="1500"/>
        </a:p>
      </dgm:t>
    </dgm:pt>
    <dgm:pt modelId="{DE2AAA83-7C6B-4520-B569-1F9AFCD17188}" type="sibTrans" cxnId="{7FD2D73B-3C79-48FA-A16F-F0A28423FDED}">
      <dgm:prSet/>
      <dgm:spPr/>
      <dgm:t>
        <a:bodyPr/>
        <a:lstStyle/>
        <a:p>
          <a:endParaRPr lang="ru-RU" sz="1500"/>
        </a:p>
      </dgm:t>
    </dgm:pt>
    <dgm:pt modelId="{1E035505-0652-4229-BA85-873C70D098C6}">
      <dgm:prSet custT="1"/>
      <dgm:spPr/>
      <dgm:t>
        <a:bodyPr/>
        <a:lstStyle/>
        <a:p>
          <a:r>
            <a:rPr lang="ru-RU" sz="1500" dirty="0" smtClean="0"/>
            <a:t>технические специалисты</a:t>
          </a:r>
          <a:endParaRPr lang="ru-RU" sz="1500" dirty="0"/>
        </a:p>
      </dgm:t>
    </dgm:pt>
    <dgm:pt modelId="{EDE5CDA5-713B-4C4A-9126-39C4A70AB2E7}" type="parTrans" cxnId="{4668B60A-A4E4-49F1-A793-1AF08CA8A35E}">
      <dgm:prSet/>
      <dgm:spPr/>
      <dgm:t>
        <a:bodyPr/>
        <a:lstStyle/>
        <a:p>
          <a:endParaRPr lang="ru-RU" sz="1500"/>
        </a:p>
      </dgm:t>
    </dgm:pt>
    <dgm:pt modelId="{6AB28668-415A-43DF-AC3A-32F9A4249046}" type="sibTrans" cxnId="{4668B60A-A4E4-49F1-A793-1AF08CA8A35E}">
      <dgm:prSet/>
      <dgm:spPr/>
      <dgm:t>
        <a:bodyPr/>
        <a:lstStyle/>
        <a:p>
          <a:endParaRPr lang="ru-RU" sz="1500"/>
        </a:p>
      </dgm:t>
    </dgm:pt>
    <dgm:pt modelId="{59F68AE5-A51E-43EE-99BD-4EAC8E5C3F0D}">
      <dgm:prSet custT="1"/>
      <dgm:spPr/>
      <dgm:t>
        <a:bodyPr/>
        <a:lstStyle/>
        <a:p>
          <a:r>
            <a:rPr lang="ru-RU" sz="1500" dirty="0" smtClean="0"/>
            <a:t>физические лица</a:t>
          </a:r>
          <a:endParaRPr lang="ru-RU" sz="1500" dirty="0"/>
        </a:p>
      </dgm:t>
    </dgm:pt>
    <dgm:pt modelId="{48D40B2B-97BB-4394-8DAB-A9C49543BADD}" type="parTrans" cxnId="{D17F02E6-8033-4E10-A1C9-6324E5D5E8AD}">
      <dgm:prSet/>
      <dgm:spPr/>
      <dgm:t>
        <a:bodyPr/>
        <a:lstStyle/>
        <a:p>
          <a:endParaRPr lang="ru-RU" sz="1500"/>
        </a:p>
      </dgm:t>
    </dgm:pt>
    <dgm:pt modelId="{89143EEC-F0C2-4F7E-ABAA-1948023D2E3C}" type="sibTrans" cxnId="{D17F02E6-8033-4E10-A1C9-6324E5D5E8AD}">
      <dgm:prSet/>
      <dgm:spPr/>
      <dgm:t>
        <a:bodyPr/>
        <a:lstStyle/>
        <a:p>
          <a:endParaRPr lang="ru-RU" sz="1500"/>
        </a:p>
      </dgm:t>
    </dgm:pt>
    <dgm:pt modelId="{F4D0A16C-8ECD-4D77-9AA1-7F20212978AB}" type="pres">
      <dgm:prSet presAssocID="{A50D44C9-21C6-42AA-92FD-1F5009FA5D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82DA6-6F35-46BB-AF7E-A4902AB4795F}" type="pres">
      <dgm:prSet presAssocID="{9E9D600D-4C38-4AA9-B8D9-E5FEBB7AA980}" presName="comp" presStyleCnt="0"/>
      <dgm:spPr/>
    </dgm:pt>
    <dgm:pt modelId="{6CA0D5E7-5CD8-4AAE-8061-01BF95306ED7}" type="pres">
      <dgm:prSet presAssocID="{9E9D600D-4C38-4AA9-B8D9-E5FEBB7AA980}" presName="box" presStyleLbl="node1" presStyleIdx="0" presStyleCnt="7"/>
      <dgm:spPr/>
      <dgm:t>
        <a:bodyPr/>
        <a:lstStyle/>
        <a:p>
          <a:endParaRPr lang="ru-RU"/>
        </a:p>
      </dgm:t>
    </dgm:pt>
    <dgm:pt modelId="{FF6A7108-539B-4B78-AB2B-235C22FBBDA8}" type="pres">
      <dgm:prSet presAssocID="{9E9D600D-4C38-4AA9-B8D9-E5FEBB7AA980}" presName="img" presStyleLbl="fgImgPlace1" presStyleIdx="0" presStyleCnt="7"/>
      <dgm:spPr/>
    </dgm:pt>
    <dgm:pt modelId="{8A9869B7-7BE0-480A-B262-5842D9062ACD}" type="pres">
      <dgm:prSet presAssocID="{9E9D600D-4C38-4AA9-B8D9-E5FEBB7AA980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8761D-E2BF-4B6C-8591-13181B5F4378}" type="pres">
      <dgm:prSet presAssocID="{E3354FDC-FE20-4EDD-980E-A087B06FB3D0}" presName="spacer" presStyleCnt="0"/>
      <dgm:spPr/>
    </dgm:pt>
    <dgm:pt modelId="{BEBA98A7-2573-4F72-95B9-6B441A499B79}" type="pres">
      <dgm:prSet presAssocID="{0B953224-DCBB-4B12-926E-0EF74AF38B20}" presName="comp" presStyleCnt="0"/>
      <dgm:spPr/>
    </dgm:pt>
    <dgm:pt modelId="{3A2F5AC4-2376-42C6-AC5B-127E6986FCFA}" type="pres">
      <dgm:prSet presAssocID="{0B953224-DCBB-4B12-926E-0EF74AF38B20}" presName="box" presStyleLbl="node1" presStyleIdx="1" presStyleCnt="7"/>
      <dgm:spPr/>
      <dgm:t>
        <a:bodyPr/>
        <a:lstStyle/>
        <a:p>
          <a:endParaRPr lang="ru-RU"/>
        </a:p>
      </dgm:t>
    </dgm:pt>
    <dgm:pt modelId="{5C13742C-C8D8-4557-9F75-D0975CE7C967}" type="pres">
      <dgm:prSet presAssocID="{0B953224-DCBB-4B12-926E-0EF74AF38B20}" presName="img" presStyleLbl="fgImgPlace1" presStyleIdx="1" presStyleCnt="7"/>
      <dgm:spPr/>
    </dgm:pt>
    <dgm:pt modelId="{8CB74DBB-A343-4CFF-9B76-A76708EE9474}" type="pres">
      <dgm:prSet presAssocID="{0B953224-DCBB-4B12-926E-0EF74AF38B20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6B140-C48C-4A60-AD10-9398A2376D25}" type="pres">
      <dgm:prSet presAssocID="{24E7AD1B-1CA6-4041-A5A1-83BF45FD1064}" presName="spacer" presStyleCnt="0"/>
      <dgm:spPr/>
    </dgm:pt>
    <dgm:pt modelId="{98FFD07D-90EC-4521-9F08-15EAB187C440}" type="pres">
      <dgm:prSet presAssocID="{947D4DD8-766D-4665-A0A5-86BFAB04E499}" presName="comp" presStyleCnt="0"/>
      <dgm:spPr/>
    </dgm:pt>
    <dgm:pt modelId="{4750DA35-05E5-4449-87E2-6E1EC36884D9}" type="pres">
      <dgm:prSet presAssocID="{947D4DD8-766D-4665-A0A5-86BFAB04E499}" presName="box" presStyleLbl="node1" presStyleIdx="2" presStyleCnt="7"/>
      <dgm:spPr/>
      <dgm:t>
        <a:bodyPr/>
        <a:lstStyle/>
        <a:p>
          <a:endParaRPr lang="ru-RU"/>
        </a:p>
      </dgm:t>
    </dgm:pt>
    <dgm:pt modelId="{CFF33671-2A05-4494-8FC0-67A1A510AF88}" type="pres">
      <dgm:prSet presAssocID="{947D4DD8-766D-4665-A0A5-86BFAB04E499}" presName="img" presStyleLbl="fgImgPlace1" presStyleIdx="2" presStyleCnt="7"/>
      <dgm:spPr/>
    </dgm:pt>
    <dgm:pt modelId="{760F886E-835C-4744-81D3-3FD5B86FC6DB}" type="pres">
      <dgm:prSet presAssocID="{947D4DD8-766D-4665-A0A5-86BFAB04E49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F51D9-721D-4542-801E-43910E582B72}" type="pres">
      <dgm:prSet presAssocID="{309FB561-1460-4CEE-93DF-1771F67D5180}" presName="spacer" presStyleCnt="0"/>
      <dgm:spPr/>
    </dgm:pt>
    <dgm:pt modelId="{92BDE842-64FE-4AE1-A8A5-1F885342EB6D}" type="pres">
      <dgm:prSet presAssocID="{8B63A4D7-566F-4E76-A2F2-F59D279FDE88}" presName="comp" presStyleCnt="0"/>
      <dgm:spPr/>
    </dgm:pt>
    <dgm:pt modelId="{046D65EB-515E-4751-B092-6FC4BDEA6487}" type="pres">
      <dgm:prSet presAssocID="{8B63A4D7-566F-4E76-A2F2-F59D279FDE88}" presName="box" presStyleLbl="node1" presStyleIdx="3" presStyleCnt="7"/>
      <dgm:spPr/>
      <dgm:t>
        <a:bodyPr/>
        <a:lstStyle/>
        <a:p>
          <a:endParaRPr lang="ru-RU"/>
        </a:p>
      </dgm:t>
    </dgm:pt>
    <dgm:pt modelId="{0DCF7086-4B13-489C-A998-6064B8E83F52}" type="pres">
      <dgm:prSet presAssocID="{8B63A4D7-566F-4E76-A2F2-F59D279FDE88}" presName="img" presStyleLbl="fgImgPlace1" presStyleIdx="3" presStyleCnt="7"/>
      <dgm:spPr/>
    </dgm:pt>
    <dgm:pt modelId="{8DAFFDA2-6BCD-4923-896F-DB4CE55BE463}" type="pres">
      <dgm:prSet presAssocID="{8B63A4D7-566F-4E76-A2F2-F59D279FDE88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6479F-FCE9-4CDF-AA68-B7FA67A012A8}" type="pres">
      <dgm:prSet presAssocID="{98D03663-E4EC-482A-8E1D-43F2807A8F2D}" presName="spacer" presStyleCnt="0"/>
      <dgm:spPr/>
    </dgm:pt>
    <dgm:pt modelId="{82748F8D-7066-464C-BC75-EB9F1C5F6A14}" type="pres">
      <dgm:prSet presAssocID="{96BEE7E8-15FE-437F-ACBB-05001BAD9283}" presName="comp" presStyleCnt="0"/>
      <dgm:spPr/>
    </dgm:pt>
    <dgm:pt modelId="{4CFF8878-3B49-45AE-936F-620C9787F214}" type="pres">
      <dgm:prSet presAssocID="{96BEE7E8-15FE-437F-ACBB-05001BAD9283}" presName="box" presStyleLbl="node1" presStyleIdx="4" presStyleCnt="7"/>
      <dgm:spPr/>
      <dgm:t>
        <a:bodyPr/>
        <a:lstStyle/>
        <a:p>
          <a:endParaRPr lang="ru-RU"/>
        </a:p>
      </dgm:t>
    </dgm:pt>
    <dgm:pt modelId="{6A361DC8-41E8-4BD9-99A3-A51D2EF7FE7A}" type="pres">
      <dgm:prSet presAssocID="{96BEE7E8-15FE-437F-ACBB-05001BAD9283}" presName="img" presStyleLbl="fgImgPlace1" presStyleIdx="4" presStyleCnt="7"/>
      <dgm:spPr/>
    </dgm:pt>
    <dgm:pt modelId="{48F46F13-BEA0-43A8-A8AF-310B037A6AE5}" type="pres">
      <dgm:prSet presAssocID="{96BEE7E8-15FE-437F-ACBB-05001BAD9283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FDAB-3A7C-4E6F-B16A-60D7BA9381EC}" type="pres">
      <dgm:prSet presAssocID="{DE2AAA83-7C6B-4520-B569-1F9AFCD17188}" presName="spacer" presStyleCnt="0"/>
      <dgm:spPr/>
    </dgm:pt>
    <dgm:pt modelId="{62EDEBCA-A8AB-4EA0-B157-01BF6E59B66A}" type="pres">
      <dgm:prSet presAssocID="{1E035505-0652-4229-BA85-873C70D098C6}" presName="comp" presStyleCnt="0"/>
      <dgm:spPr/>
    </dgm:pt>
    <dgm:pt modelId="{28111BF3-B6E7-456C-8A0A-23DE493E96C1}" type="pres">
      <dgm:prSet presAssocID="{1E035505-0652-4229-BA85-873C70D098C6}" presName="box" presStyleLbl="node1" presStyleIdx="5" presStyleCnt="7"/>
      <dgm:spPr/>
      <dgm:t>
        <a:bodyPr/>
        <a:lstStyle/>
        <a:p>
          <a:endParaRPr lang="ru-RU"/>
        </a:p>
      </dgm:t>
    </dgm:pt>
    <dgm:pt modelId="{6E5B305B-CAEB-45CA-9542-2B0337ACEFCE}" type="pres">
      <dgm:prSet presAssocID="{1E035505-0652-4229-BA85-873C70D098C6}" presName="img" presStyleLbl="fgImgPlace1" presStyleIdx="5" presStyleCnt="7"/>
      <dgm:spPr/>
    </dgm:pt>
    <dgm:pt modelId="{B6667DD7-2845-4E21-A105-64E9FB657D90}" type="pres">
      <dgm:prSet presAssocID="{1E035505-0652-4229-BA85-873C70D098C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F3D4B-DA34-44C3-AEEE-B72DEEBCCA6F}" type="pres">
      <dgm:prSet presAssocID="{6AB28668-415A-43DF-AC3A-32F9A4249046}" presName="spacer" presStyleCnt="0"/>
      <dgm:spPr/>
    </dgm:pt>
    <dgm:pt modelId="{F0765378-E52E-4AD7-8610-23C4F4ABD794}" type="pres">
      <dgm:prSet presAssocID="{59F68AE5-A51E-43EE-99BD-4EAC8E5C3F0D}" presName="comp" presStyleCnt="0"/>
      <dgm:spPr/>
    </dgm:pt>
    <dgm:pt modelId="{365B9732-EC77-4898-A112-DD56F7130C24}" type="pres">
      <dgm:prSet presAssocID="{59F68AE5-A51E-43EE-99BD-4EAC8E5C3F0D}" presName="box" presStyleLbl="node1" presStyleIdx="6" presStyleCnt="7"/>
      <dgm:spPr/>
      <dgm:t>
        <a:bodyPr/>
        <a:lstStyle/>
        <a:p>
          <a:endParaRPr lang="ru-RU"/>
        </a:p>
      </dgm:t>
    </dgm:pt>
    <dgm:pt modelId="{73F7990A-6C96-4332-BCE2-FB125ECB9F10}" type="pres">
      <dgm:prSet presAssocID="{59F68AE5-A51E-43EE-99BD-4EAC8E5C3F0D}" presName="img" presStyleLbl="fgImgPlace1" presStyleIdx="6" presStyleCnt="7"/>
      <dgm:spPr/>
    </dgm:pt>
    <dgm:pt modelId="{50B6801C-9164-4144-A770-89E734EE05E8}" type="pres">
      <dgm:prSet presAssocID="{59F68AE5-A51E-43EE-99BD-4EAC8E5C3F0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AC9AB-C3ED-4C65-BCAA-ED4B76F1B573}" type="presOf" srcId="{A50D44C9-21C6-42AA-92FD-1F5009FA5D84}" destId="{F4D0A16C-8ECD-4D77-9AA1-7F20212978AB}" srcOrd="0" destOrd="0" presId="urn:microsoft.com/office/officeart/2005/8/layout/vList4#1"/>
    <dgm:cxn modelId="{37953076-093A-464C-A0E6-23C29D7CED5B}" srcId="{A50D44C9-21C6-42AA-92FD-1F5009FA5D84}" destId="{9E9D600D-4C38-4AA9-B8D9-E5FEBB7AA980}" srcOrd="0" destOrd="0" parTransId="{56BD7921-2543-474C-9295-EF3ACC666B37}" sibTransId="{E3354FDC-FE20-4EDD-980E-A087B06FB3D0}"/>
    <dgm:cxn modelId="{21175F8B-D44B-4CA8-9E8B-24DB821E46EF}" type="presOf" srcId="{96BEE7E8-15FE-437F-ACBB-05001BAD9283}" destId="{4CFF8878-3B49-45AE-936F-620C9787F214}" srcOrd="0" destOrd="0" presId="urn:microsoft.com/office/officeart/2005/8/layout/vList4#1"/>
    <dgm:cxn modelId="{7DB4C5E3-1D82-42FF-A336-050133E2A2F7}" type="presOf" srcId="{96BEE7E8-15FE-437F-ACBB-05001BAD9283}" destId="{48F46F13-BEA0-43A8-A8AF-310B037A6AE5}" srcOrd="1" destOrd="0" presId="urn:microsoft.com/office/officeart/2005/8/layout/vList4#1"/>
    <dgm:cxn modelId="{57517ED8-F314-4BAB-BA3A-6FCD8DA27331}" type="presOf" srcId="{0B953224-DCBB-4B12-926E-0EF74AF38B20}" destId="{8CB74DBB-A343-4CFF-9B76-A76708EE9474}" srcOrd="1" destOrd="0" presId="urn:microsoft.com/office/officeart/2005/8/layout/vList4#1"/>
    <dgm:cxn modelId="{D3827414-2453-4AD7-B532-4B10D3876897}" srcId="{A50D44C9-21C6-42AA-92FD-1F5009FA5D84}" destId="{0B953224-DCBB-4B12-926E-0EF74AF38B20}" srcOrd="1" destOrd="0" parTransId="{A11CA629-1410-4AD9-925C-2921D45D93A5}" sibTransId="{24E7AD1B-1CA6-4041-A5A1-83BF45FD1064}"/>
    <dgm:cxn modelId="{9D76AFA8-E44A-460A-9776-FF975309A4BC}" type="presOf" srcId="{9E9D600D-4C38-4AA9-B8D9-E5FEBB7AA980}" destId="{8A9869B7-7BE0-480A-B262-5842D9062ACD}" srcOrd="1" destOrd="0" presId="urn:microsoft.com/office/officeart/2005/8/layout/vList4#1"/>
    <dgm:cxn modelId="{577123E1-52D4-4F69-B779-7C975D1C6DDF}" type="presOf" srcId="{59F68AE5-A51E-43EE-99BD-4EAC8E5C3F0D}" destId="{50B6801C-9164-4144-A770-89E734EE05E8}" srcOrd="1" destOrd="0" presId="urn:microsoft.com/office/officeart/2005/8/layout/vList4#1"/>
    <dgm:cxn modelId="{4668B60A-A4E4-49F1-A793-1AF08CA8A35E}" srcId="{A50D44C9-21C6-42AA-92FD-1F5009FA5D84}" destId="{1E035505-0652-4229-BA85-873C70D098C6}" srcOrd="5" destOrd="0" parTransId="{EDE5CDA5-713B-4C4A-9126-39C4A70AB2E7}" sibTransId="{6AB28668-415A-43DF-AC3A-32F9A4249046}"/>
    <dgm:cxn modelId="{29F5BBA4-F24D-4298-A4C8-30FFAFD0A28B}" type="presOf" srcId="{8B63A4D7-566F-4E76-A2F2-F59D279FDE88}" destId="{046D65EB-515E-4751-B092-6FC4BDEA6487}" srcOrd="0" destOrd="0" presId="urn:microsoft.com/office/officeart/2005/8/layout/vList4#1"/>
    <dgm:cxn modelId="{A995F8B5-78B3-4172-9A02-5E093D4C17AF}" type="presOf" srcId="{59F68AE5-A51E-43EE-99BD-4EAC8E5C3F0D}" destId="{365B9732-EC77-4898-A112-DD56F7130C24}" srcOrd="0" destOrd="0" presId="urn:microsoft.com/office/officeart/2005/8/layout/vList4#1"/>
    <dgm:cxn modelId="{49147BB0-728C-4AA3-A5D3-FAFD279FEC7B}" type="presOf" srcId="{1E035505-0652-4229-BA85-873C70D098C6}" destId="{B6667DD7-2845-4E21-A105-64E9FB657D90}" srcOrd="1" destOrd="0" presId="urn:microsoft.com/office/officeart/2005/8/layout/vList4#1"/>
    <dgm:cxn modelId="{D17F02E6-8033-4E10-A1C9-6324E5D5E8AD}" srcId="{A50D44C9-21C6-42AA-92FD-1F5009FA5D84}" destId="{59F68AE5-A51E-43EE-99BD-4EAC8E5C3F0D}" srcOrd="6" destOrd="0" parTransId="{48D40B2B-97BB-4394-8DAB-A9C49543BADD}" sibTransId="{89143EEC-F0C2-4F7E-ABAA-1948023D2E3C}"/>
    <dgm:cxn modelId="{5851938F-8BC6-4304-AB35-6282B99B24A4}" type="presOf" srcId="{947D4DD8-766D-4665-A0A5-86BFAB04E499}" destId="{4750DA35-05E5-4449-87E2-6E1EC36884D9}" srcOrd="0" destOrd="0" presId="urn:microsoft.com/office/officeart/2005/8/layout/vList4#1"/>
    <dgm:cxn modelId="{6F67A2D5-B7A8-45A8-B518-9FD51A2AA703}" type="presOf" srcId="{1E035505-0652-4229-BA85-873C70D098C6}" destId="{28111BF3-B6E7-456C-8A0A-23DE493E96C1}" srcOrd="0" destOrd="0" presId="urn:microsoft.com/office/officeart/2005/8/layout/vList4#1"/>
    <dgm:cxn modelId="{B3A88F78-DF48-4E54-B714-1BFA25E4AF8E}" type="presOf" srcId="{9E9D600D-4C38-4AA9-B8D9-E5FEBB7AA980}" destId="{6CA0D5E7-5CD8-4AAE-8061-01BF95306ED7}" srcOrd="0" destOrd="0" presId="urn:microsoft.com/office/officeart/2005/8/layout/vList4#1"/>
    <dgm:cxn modelId="{EDE8725E-8A72-4A5F-B821-CE5A671C675B}" srcId="{A50D44C9-21C6-42AA-92FD-1F5009FA5D84}" destId="{947D4DD8-766D-4665-A0A5-86BFAB04E499}" srcOrd="2" destOrd="0" parTransId="{9D7C5874-380F-4040-A025-CC9051D55695}" sibTransId="{309FB561-1460-4CEE-93DF-1771F67D5180}"/>
    <dgm:cxn modelId="{64BF923D-7F94-449A-82B9-5F85F998DD5B}" srcId="{A50D44C9-21C6-42AA-92FD-1F5009FA5D84}" destId="{8B63A4D7-566F-4E76-A2F2-F59D279FDE88}" srcOrd="3" destOrd="0" parTransId="{A2A61FBE-FCFE-4257-A5E0-52F41BD7D6F2}" sibTransId="{98D03663-E4EC-482A-8E1D-43F2807A8F2D}"/>
    <dgm:cxn modelId="{15B73E9B-5EEA-4143-9A48-646F348A19F0}" type="presOf" srcId="{0B953224-DCBB-4B12-926E-0EF74AF38B20}" destId="{3A2F5AC4-2376-42C6-AC5B-127E6986FCFA}" srcOrd="0" destOrd="0" presId="urn:microsoft.com/office/officeart/2005/8/layout/vList4#1"/>
    <dgm:cxn modelId="{816059FC-9ED2-4470-9B39-9A6D51E83E5B}" type="presOf" srcId="{8B63A4D7-566F-4E76-A2F2-F59D279FDE88}" destId="{8DAFFDA2-6BCD-4923-896F-DB4CE55BE463}" srcOrd="1" destOrd="0" presId="urn:microsoft.com/office/officeart/2005/8/layout/vList4#1"/>
    <dgm:cxn modelId="{C020399F-EC7E-49DA-8EB6-0FE37DA0716F}" type="presOf" srcId="{947D4DD8-766D-4665-A0A5-86BFAB04E499}" destId="{760F886E-835C-4744-81D3-3FD5B86FC6DB}" srcOrd="1" destOrd="0" presId="urn:microsoft.com/office/officeart/2005/8/layout/vList4#1"/>
    <dgm:cxn modelId="{7FD2D73B-3C79-48FA-A16F-F0A28423FDED}" srcId="{A50D44C9-21C6-42AA-92FD-1F5009FA5D84}" destId="{96BEE7E8-15FE-437F-ACBB-05001BAD9283}" srcOrd="4" destOrd="0" parTransId="{DB900923-C478-4EBC-962C-DE81EE0ECE86}" sibTransId="{DE2AAA83-7C6B-4520-B569-1F9AFCD17188}"/>
    <dgm:cxn modelId="{48C0DF20-6808-4086-9AE7-6E0324BA9D36}" type="presParOf" srcId="{F4D0A16C-8ECD-4D77-9AA1-7F20212978AB}" destId="{82A82DA6-6F35-46BB-AF7E-A4902AB4795F}" srcOrd="0" destOrd="0" presId="urn:microsoft.com/office/officeart/2005/8/layout/vList4#1"/>
    <dgm:cxn modelId="{5064FD0D-82B4-42B6-8150-FC4B398EE2BA}" type="presParOf" srcId="{82A82DA6-6F35-46BB-AF7E-A4902AB4795F}" destId="{6CA0D5E7-5CD8-4AAE-8061-01BF95306ED7}" srcOrd="0" destOrd="0" presId="urn:microsoft.com/office/officeart/2005/8/layout/vList4#1"/>
    <dgm:cxn modelId="{68495717-A748-4786-9FF4-C2AF047C590B}" type="presParOf" srcId="{82A82DA6-6F35-46BB-AF7E-A4902AB4795F}" destId="{FF6A7108-539B-4B78-AB2B-235C22FBBDA8}" srcOrd="1" destOrd="0" presId="urn:microsoft.com/office/officeart/2005/8/layout/vList4#1"/>
    <dgm:cxn modelId="{CCB3215F-7117-4B55-BF35-B5D4F6A2A764}" type="presParOf" srcId="{82A82DA6-6F35-46BB-AF7E-A4902AB4795F}" destId="{8A9869B7-7BE0-480A-B262-5842D9062ACD}" srcOrd="2" destOrd="0" presId="urn:microsoft.com/office/officeart/2005/8/layout/vList4#1"/>
    <dgm:cxn modelId="{1B1D43DE-ABC5-484D-B39F-F2BFE5554425}" type="presParOf" srcId="{F4D0A16C-8ECD-4D77-9AA1-7F20212978AB}" destId="{A418761D-E2BF-4B6C-8591-13181B5F4378}" srcOrd="1" destOrd="0" presId="urn:microsoft.com/office/officeart/2005/8/layout/vList4#1"/>
    <dgm:cxn modelId="{83DFFE8A-E75E-47CE-94B0-AB5125EA02AF}" type="presParOf" srcId="{F4D0A16C-8ECD-4D77-9AA1-7F20212978AB}" destId="{BEBA98A7-2573-4F72-95B9-6B441A499B79}" srcOrd="2" destOrd="0" presId="urn:microsoft.com/office/officeart/2005/8/layout/vList4#1"/>
    <dgm:cxn modelId="{126786E5-86D2-42B6-8C42-6DD8E896BF09}" type="presParOf" srcId="{BEBA98A7-2573-4F72-95B9-6B441A499B79}" destId="{3A2F5AC4-2376-42C6-AC5B-127E6986FCFA}" srcOrd="0" destOrd="0" presId="urn:microsoft.com/office/officeart/2005/8/layout/vList4#1"/>
    <dgm:cxn modelId="{10CCBDF8-9FEC-4CFE-8906-F8A833921915}" type="presParOf" srcId="{BEBA98A7-2573-4F72-95B9-6B441A499B79}" destId="{5C13742C-C8D8-4557-9F75-D0975CE7C967}" srcOrd="1" destOrd="0" presId="urn:microsoft.com/office/officeart/2005/8/layout/vList4#1"/>
    <dgm:cxn modelId="{4254AE53-5B93-4EB7-A413-5BBBB3ADBACC}" type="presParOf" srcId="{BEBA98A7-2573-4F72-95B9-6B441A499B79}" destId="{8CB74DBB-A343-4CFF-9B76-A76708EE9474}" srcOrd="2" destOrd="0" presId="urn:microsoft.com/office/officeart/2005/8/layout/vList4#1"/>
    <dgm:cxn modelId="{84DE41CF-0D8F-4810-96FD-1EA02D0B935C}" type="presParOf" srcId="{F4D0A16C-8ECD-4D77-9AA1-7F20212978AB}" destId="{2B36B140-C48C-4A60-AD10-9398A2376D25}" srcOrd="3" destOrd="0" presId="urn:microsoft.com/office/officeart/2005/8/layout/vList4#1"/>
    <dgm:cxn modelId="{C49120D3-D368-404B-AEF7-46581151C1C7}" type="presParOf" srcId="{F4D0A16C-8ECD-4D77-9AA1-7F20212978AB}" destId="{98FFD07D-90EC-4521-9F08-15EAB187C440}" srcOrd="4" destOrd="0" presId="urn:microsoft.com/office/officeart/2005/8/layout/vList4#1"/>
    <dgm:cxn modelId="{C7A9A29D-A5E6-4242-8E99-F4AACE695717}" type="presParOf" srcId="{98FFD07D-90EC-4521-9F08-15EAB187C440}" destId="{4750DA35-05E5-4449-87E2-6E1EC36884D9}" srcOrd="0" destOrd="0" presId="urn:microsoft.com/office/officeart/2005/8/layout/vList4#1"/>
    <dgm:cxn modelId="{29CFD7BC-0D3E-493B-831E-F3946796DD76}" type="presParOf" srcId="{98FFD07D-90EC-4521-9F08-15EAB187C440}" destId="{CFF33671-2A05-4494-8FC0-67A1A510AF88}" srcOrd="1" destOrd="0" presId="urn:microsoft.com/office/officeart/2005/8/layout/vList4#1"/>
    <dgm:cxn modelId="{82302215-7989-43B6-B01E-97D6480E9BAF}" type="presParOf" srcId="{98FFD07D-90EC-4521-9F08-15EAB187C440}" destId="{760F886E-835C-4744-81D3-3FD5B86FC6DB}" srcOrd="2" destOrd="0" presId="urn:microsoft.com/office/officeart/2005/8/layout/vList4#1"/>
    <dgm:cxn modelId="{A20BFFCC-287F-4097-8D58-D5D9A4CD09B5}" type="presParOf" srcId="{F4D0A16C-8ECD-4D77-9AA1-7F20212978AB}" destId="{30FF51D9-721D-4542-801E-43910E582B72}" srcOrd="5" destOrd="0" presId="urn:microsoft.com/office/officeart/2005/8/layout/vList4#1"/>
    <dgm:cxn modelId="{FA7341FB-CB8C-45D2-B535-7F3E8D072B29}" type="presParOf" srcId="{F4D0A16C-8ECD-4D77-9AA1-7F20212978AB}" destId="{92BDE842-64FE-4AE1-A8A5-1F885342EB6D}" srcOrd="6" destOrd="0" presId="urn:microsoft.com/office/officeart/2005/8/layout/vList4#1"/>
    <dgm:cxn modelId="{3C4080FE-CF98-4E30-99B8-89ECC434A10C}" type="presParOf" srcId="{92BDE842-64FE-4AE1-A8A5-1F885342EB6D}" destId="{046D65EB-515E-4751-B092-6FC4BDEA6487}" srcOrd="0" destOrd="0" presId="urn:microsoft.com/office/officeart/2005/8/layout/vList4#1"/>
    <dgm:cxn modelId="{DCC450F8-FFC6-4838-BC35-2019438CBD10}" type="presParOf" srcId="{92BDE842-64FE-4AE1-A8A5-1F885342EB6D}" destId="{0DCF7086-4B13-489C-A998-6064B8E83F52}" srcOrd="1" destOrd="0" presId="urn:microsoft.com/office/officeart/2005/8/layout/vList4#1"/>
    <dgm:cxn modelId="{66E84AF4-7FD7-4DFF-AF72-31065828F87F}" type="presParOf" srcId="{92BDE842-64FE-4AE1-A8A5-1F885342EB6D}" destId="{8DAFFDA2-6BCD-4923-896F-DB4CE55BE463}" srcOrd="2" destOrd="0" presId="urn:microsoft.com/office/officeart/2005/8/layout/vList4#1"/>
    <dgm:cxn modelId="{02F0888E-322C-4D9F-9503-FDB1BFA1EA2C}" type="presParOf" srcId="{F4D0A16C-8ECD-4D77-9AA1-7F20212978AB}" destId="{A456479F-FCE9-4CDF-AA68-B7FA67A012A8}" srcOrd="7" destOrd="0" presId="urn:microsoft.com/office/officeart/2005/8/layout/vList4#1"/>
    <dgm:cxn modelId="{BBD44771-BC2B-4685-AA9D-A257EFD09AE5}" type="presParOf" srcId="{F4D0A16C-8ECD-4D77-9AA1-7F20212978AB}" destId="{82748F8D-7066-464C-BC75-EB9F1C5F6A14}" srcOrd="8" destOrd="0" presId="urn:microsoft.com/office/officeart/2005/8/layout/vList4#1"/>
    <dgm:cxn modelId="{214228EC-A953-42C4-BD0D-6458780FBF87}" type="presParOf" srcId="{82748F8D-7066-464C-BC75-EB9F1C5F6A14}" destId="{4CFF8878-3B49-45AE-936F-620C9787F214}" srcOrd="0" destOrd="0" presId="urn:microsoft.com/office/officeart/2005/8/layout/vList4#1"/>
    <dgm:cxn modelId="{289C4D89-96E8-43E7-B1BE-AADC167787B0}" type="presParOf" srcId="{82748F8D-7066-464C-BC75-EB9F1C5F6A14}" destId="{6A361DC8-41E8-4BD9-99A3-A51D2EF7FE7A}" srcOrd="1" destOrd="0" presId="urn:microsoft.com/office/officeart/2005/8/layout/vList4#1"/>
    <dgm:cxn modelId="{B828F690-019A-496F-9546-1FA7CE011B46}" type="presParOf" srcId="{82748F8D-7066-464C-BC75-EB9F1C5F6A14}" destId="{48F46F13-BEA0-43A8-A8AF-310B037A6AE5}" srcOrd="2" destOrd="0" presId="urn:microsoft.com/office/officeart/2005/8/layout/vList4#1"/>
    <dgm:cxn modelId="{A65CCE94-9371-4330-9EDB-235B0DA8E92C}" type="presParOf" srcId="{F4D0A16C-8ECD-4D77-9AA1-7F20212978AB}" destId="{5C4BFDAB-3A7C-4E6F-B16A-60D7BA9381EC}" srcOrd="9" destOrd="0" presId="urn:microsoft.com/office/officeart/2005/8/layout/vList4#1"/>
    <dgm:cxn modelId="{ADD2AD9A-31A4-4F1B-A95A-BCFDF177E05A}" type="presParOf" srcId="{F4D0A16C-8ECD-4D77-9AA1-7F20212978AB}" destId="{62EDEBCA-A8AB-4EA0-B157-01BF6E59B66A}" srcOrd="10" destOrd="0" presId="urn:microsoft.com/office/officeart/2005/8/layout/vList4#1"/>
    <dgm:cxn modelId="{47B272AA-6419-4A10-960F-AA2C30C14325}" type="presParOf" srcId="{62EDEBCA-A8AB-4EA0-B157-01BF6E59B66A}" destId="{28111BF3-B6E7-456C-8A0A-23DE493E96C1}" srcOrd="0" destOrd="0" presId="urn:microsoft.com/office/officeart/2005/8/layout/vList4#1"/>
    <dgm:cxn modelId="{C6FE1E63-1BE9-4599-9FA7-551EE2B3E5A0}" type="presParOf" srcId="{62EDEBCA-A8AB-4EA0-B157-01BF6E59B66A}" destId="{6E5B305B-CAEB-45CA-9542-2B0337ACEFCE}" srcOrd="1" destOrd="0" presId="urn:microsoft.com/office/officeart/2005/8/layout/vList4#1"/>
    <dgm:cxn modelId="{B4FDC2CD-6BF5-4640-A3D2-BBA4353F0F5F}" type="presParOf" srcId="{62EDEBCA-A8AB-4EA0-B157-01BF6E59B66A}" destId="{B6667DD7-2845-4E21-A105-64E9FB657D90}" srcOrd="2" destOrd="0" presId="urn:microsoft.com/office/officeart/2005/8/layout/vList4#1"/>
    <dgm:cxn modelId="{D5003A4D-B731-45F4-9982-CB70EDCB950C}" type="presParOf" srcId="{F4D0A16C-8ECD-4D77-9AA1-7F20212978AB}" destId="{615F3D4B-DA34-44C3-AEEE-B72DEEBCCA6F}" srcOrd="11" destOrd="0" presId="urn:microsoft.com/office/officeart/2005/8/layout/vList4#1"/>
    <dgm:cxn modelId="{C345C193-B6D5-423F-9CAB-0E1D959B95DE}" type="presParOf" srcId="{F4D0A16C-8ECD-4D77-9AA1-7F20212978AB}" destId="{F0765378-E52E-4AD7-8610-23C4F4ABD794}" srcOrd="12" destOrd="0" presId="urn:microsoft.com/office/officeart/2005/8/layout/vList4#1"/>
    <dgm:cxn modelId="{0EB5B8A1-5D12-4131-9A52-7348C338C68C}" type="presParOf" srcId="{F0765378-E52E-4AD7-8610-23C4F4ABD794}" destId="{365B9732-EC77-4898-A112-DD56F7130C24}" srcOrd="0" destOrd="0" presId="urn:microsoft.com/office/officeart/2005/8/layout/vList4#1"/>
    <dgm:cxn modelId="{9EAA1926-14F1-4413-8958-A8353BF25A27}" type="presParOf" srcId="{F0765378-E52E-4AD7-8610-23C4F4ABD794}" destId="{73F7990A-6C96-4332-BCE2-FB125ECB9F10}" srcOrd="1" destOrd="0" presId="urn:microsoft.com/office/officeart/2005/8/layout/vList4#1"/>
    <dgm:cxn modelId="{A85F0BF2-95C3-464B-85BF-835871B608CA}" type="presParOf" srcId="{F0765378-E52E-4AD7-8610-23C4F4ABD794}" destId="{50B6801C-9164-4144-A770-89E734EE05E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D29D26-2355-4B63-BDD1-58428466140D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81E338-BFE4-41CB-8730-99FF06E12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BF6C43-CB6F-4874-8F99-F40D1866CB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CF80-33D4-4788-B59A-0962E54B569B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25A6-B1A4-411C-8A51-28585E0F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F701-1B7F-4AE6-B8D2-EDF85422E84F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A2F8-60C1-4C82-AD9B-C9A943C73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DA20-3740-4D40-B630-BD58C761AE5F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01F-8F37-4E8D-A8B8-CA62941EE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CD5A-C552-4179-92BC-3594077B2C52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3869-4BEC-4267-9642-19A5B0A6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C15E-0509-4659-836E-48E0C3DCBF8F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9505-4CDB-4B53-8321-9E723F65A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1452-8994-46F0-88D2-0FB2916D3549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9BD4-5659-4C29-93ED-AEF23EF1D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C27E-8863-483E-B859-0873AF757FF2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85CF-CB31-483D-8861-19160F425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ED7A-ACF5-415E-AA82-C32EB621FE1A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DEC6-361D-4102-ACA4-A966A49C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C561-D570-464F-BC5C-475B92398636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E29B-0820-48D5-885E-AFFD982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B6CF-A2F9-48D8-A25D-5C78B8494E2C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3E79-0B95-4D7C-8AC2-B8C718115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67EA-5C56-4C48-9356-D5F61C36C24C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E01F-F9A7-4EEB-BF3A-6BA984690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CC72C-B1A7-4C54-8EBC-F5B1FA24AD64}" type="datetime1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1F298-CC78-4620-9C34-94EE7DAE7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tepik.org/" TargetMode="External"/><Relationship Id="rId13" Type="http://schemas.openxmlformats.org/officeDocument/2006/relationships/hyperlink" Target="https://www.edx.org/" TargetMode="External"/><Relationship Id="rId3" Type="http://schemas.openxmlformats.org/officeDocument/2006/relationships/hyperlink" Target="https://openprofession.ru/" TargetMode="External"/><Relationship Id="rId7" Type="http://schemas.openxmlformats.org/officeDocument/2006/relationships/hyperlink" Target="https://www.lektorium.tv/" TargetMode="External"/><Relationship Id="rId12" Type="http://schemas.openxmlformats.org/officeDocument/2006/relationships/hyperlink" Target="https://www.coursera.org/" TargetMode="External"/><Relationship Id="rId2" Type="http://schemas.openxmlformats.org/officeDocument/2006/relationships/hyperlink" Target="https://online.edu.ru/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versarium.org/" TargetMode="External"/><Relationship Id="rId11" Type="http://schemas.openxmlformats.org/officeDocument/2006/relationships/hyperlink" Target="http://eduardo.studio/" TargetMode="External"/><Relationship Id="rId5" Type="http://schemas.openxmlformats.org/officeDocument/2006/relationships/hyperlink" Target="https://openedu.ru/" TargetMode="External"/><Relationship Id="rId10" Type="http://schemas.openxmlformats.org/officeDocument/2006/relationships/hyperlink" Target="http://uniweb.ru/" TargetMode="External"/><Relationship Id="rId4" Type="http://schemas.openxmlformats.org/officeDocument/2006/relationships/hyperlink" Target="https://edumooc.openprofession.ru/" TargetMode="External"/><Relationship Id="rId9" Type="http://schemas.openxmlformats.org/officeDocument/2006/relationships/hyperlink" Target="https://netolog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42F6E-890D-4839-A512-254D1F7A9F2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497013"/>
            <a:ext cx="9144000" cy="364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atin typeface="Times New Roman" pitchFamily="18" charset="0"/>
              </a:rPr>
              <a:t>ПРОЕКТ 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Разработка онлайн-курсов и симуляторов, обеспечивающих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</a:rPr>
              <a:t>формирование компетенций в области использования онлайн-курсов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рамках основного мероприятия «Реализация отдельных мероприятий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приоритетного проекта «Современная цифровая образовательная среда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Российской Федерации» в сфере профессионального образования»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государственной программы Российской Федерации «Развитие образования»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2013-2020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itchFamily="18" charset="0"/>
                <a:cs typeface="Arial" panose="020B0604020202020204" pitchFamily="34" charset="0"/>
              </a:rPr>
              <a:t>2017</a:t>
            </a:r>
            <a:endParaRPr lang="ru-RU" sz="1700" b="1" dirty="0">
              <a:latin typeface="Times New Roman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6"/>
          <p:cNvSpPr>
            <a:spLocks noChangeArrowheads="1"/>
          </p:cNvSpPr>
          <p:nvPr/>
        </p:nvSpPr>
        <p:spPr bwMode="auto">
          <a:xfrm>
            <a:off x="1476375" y="87313"/>
            <a:ext cx="766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Компьютерный симулятор профессиональной деятельности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3850" y="477838"/>
            <a:ext cx="8640763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544513"/>
            <a:ext cx="859472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6"/>
          <p:cNvSpPr>
            <a:spLocks noChangeArrowheads="1"/>
          </p:cNvSpPr>
          <p:nvPr/>
        </p:nvSpPr>
        <p:spPr bwMode="auto">
          <a:xfrm>
            <a:off x="1476375" y="87313"/>
            <a:ext cx="766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Компьютерный симулятор профессиональной деятельности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3850" y="477838"/>
            <a:ext cx="8640763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39750"/>
            <a:ext cx="85788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6"/>
          <p:cNvSpPr>
            <a:spLocks noChangeArrowheads="1"/>
          </p:cNvSpPr>
          <p:nvPr/>
        </p:nvSpPr>
        <p:spPr bwMode="auto">
          <a:xfrm>
            <a:off x="1476375" y="87313"/>
            <a:ext cx="766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Компьютерный симулятор профессиональной деятельности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3850" y="477838"/>
            <a:ext cx="8640763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39738"/>
            <a:ext cx="860425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6"/>
          <p:cNvSpPr>
            <a:spLocks noChangeArrowheads="1"/>
          </p:cNvSpPr>
          <p:nvPr/>
        </p:nvSpPr>
        <p:spPr bwMode="auto">
          <a:xfrm>
            <a:off x="1476375" y="87313"/>
            <a:ext cx="766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Компьютерный симулятор профессиональной деятельности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3850" y="477838"/>
            <a:ext cx="8640763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457200"/>
            <a:ext cx="860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6"/>
          <p:cNvSpPr>
            <a:spLocks noChangeArrowheads="1"/>
          </p:cNvSpPr>
          <p:nvPr/>
        </p:nvSpPr>
        <p:spPr bwMode="auto">
          <a:xfrm>
            <a:off x="1476375" y="87313"/>
            <a:ext cx="691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Полезные ссылки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9388" y="466725"/>
            <a:ext cx="8785225" cy="523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Современная образовательная среда РФ: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2"/>
              </a:rPr>
              <a:t>https://online.edu.ru/ru/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u="sng">
                <a:latin typeface="Times New Roman" pitchFamily="18" charset="0"/>
                <a:cs typeface="Times New Roman" pitchFamily="18" charset="0"/>
              </a:rPr>
              <a:t>Онлайн-курсы для повышения квалификации преподавателей и других работников образовательных учреждений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3"/>
              </a:rPr>
              <a:t>https://OpenProfession.ru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рубрика: Использование онлайн-курсов (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4"/>
              </a:rPr>
              <a:t>https://EduMooc.OpenProfession.ru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Национальная платформа открытого образования: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5"/>
              </a:rPr>
              <a:t>https://openedu.ru/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Межвузовская площадка электронного образования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«Универсариум»: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6"/>
              </a:rPr>
              <a:t>https://universarium.org/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Просветительский проект «Лекториум»: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7"/>
              </a:rPr>
              <a:t>https://www.lektorium.tv/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Образовательная платформа и конструктор онлайн-курсов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Stepik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8"/>
              </a:rPr>
              <a:t>https://stepik.org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Крупнейшая русскоязычная образовательная платформа по подготовке digital-специалистов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«Нетология»: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9"/>
              </a:rPr>
              <a:t>https://netology.ru/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Образовательный сервис дополнительного профессионального образования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UNIWEB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10"/>
              </a:rPr>
              <a:t>http://uniweb.ru/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Платформа для создания и запуска онлайн-курсов «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Eduardo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11"/>
              </a:rPr>
              <a:t>http://eduardo.studio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Зарубежная платформа массовых открытых онлайн-курсов: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  <a:hlinkClick r:id="rId12"/>
              </a:rPr>
              <a:t>https://www.coursera.org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Зарубежная платформа массовых открытых онлайн-курсов: </a:t>
            </a:r>
            <a:r>
              <a:rPr lang="en-GB" sz="1600">
                <a:latin typeface="Times New Roman" pitchFamily="18" charset="0"/>
                <a:cs typeface="Times New Roman" pitchFamily="18" charset="0"/>
                <a:hlinkClick r:id="rId13"/>
              </a:rPr>
              <a:t>https://www.edx.org/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3606C-A8D5-40E5-AFCA-4E94B426CD3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66725"/>
            <a:ext cx="82089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16387" name="Прямоугольник 42"/>
          <p:cNvSpPr>
            <a:spLocks noChangeArrowheads="1"/>
          </p:cNvSpPr>
          <p:nvPr/>
        </p:nvSpPr>
        <p:spPr bwMode="auto">
          <a:xfrm>
            <a:off x="2232025" y="87313"/>
            <a:ext cx="4427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Цель и ключевые задачи проекта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86036" y="1059582"/>
          <a:ext cx="8306444" cy="398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95288" y="411163"/>
            <a:ext cx="8748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u="sng"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является создание системы повышения квалификации преподавателей и специалистов в области использования онлайн-курсов в образовательной деятельности вузов и учреждений СПО.</a:t>
            </a:r>
            <a:endParaRPr lang="ru-RU" sz="15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A018-A246-404E-BB04-11366592F5CA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66725"/>
            <a:ext cx="82089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17411" name="Прямоугольник 42"/>
          <p:cNvSpPr>
            <a:spLocks noChangeArrowheads="1"/>
          </p:cNvSpPr>
          <p:nvPr/>
        </p:nvSpPr>
        <p:spPr bwMode="auto">
          <a:xfrm>
            <a:off x="1403350" y="0"/>
            <a:ext cx="626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Основные принципы концепции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483518"/>
          <a:ext cx="75608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195513" y="4227513"/>
            <a:ext cx="3671887" cy="5048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11413" y="4300538"/>
            <a:ext cx="316865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cap="all" dirty="0" err="1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500" cap="all" dirty="0"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1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E19A0-6761-494A-8DD2-EFD8682FB8D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66725"/>
            <a:ext cx="82089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18435" name="Прямоугольник 42"/>
          <p:cNvSpPr>
            <a:spLocks noChangeArrowheads="1"/>
          </p:cNvSpPr>
          <p:nvPr/>
        </p:nvSpPr>
        <p:spPr bwMode="auto">
          <a:xfrm>
            <a:off x="1331913" y="-20638"/>
            <a:ext cx="7812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Потенциальные потребители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763688" y="483518"/>
          <a:ext cx="65527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7" name="Рисунок 7" descr="адм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0125" y="555625"/>
            <a:ext cx="358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РОПы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6150" y="1168400"/>
            <a:ext cx="411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 descr="УВП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1824038"/>
            <a:ext cx="431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0" descr="преподаватель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63" y="2436813"/>
            <a:ext cx="4048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1" descr="тьютор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95513" y="3100388"/>
            <a:ext cx="4318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2" descr="техспец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5038" y="3729038"/>
            <a:ext cx="4318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3" descr="abpkbwf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28838" y="4357688"/>
            <a:ext cx="6016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892C6-D518-4D21-8A6E-6448F54C5E8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66725"/>
            <a:ext cx="82089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19459" name="Прямоугольник 42"/>
          <p:cNvSpPr>
            <a:spLocks noChangeArrowheads="1"/>
          </p:cNvSpPr>
          <p:nvPr/>
        </p:nvSpPr>
        <p:spPr bwMode="auto">
          <a:xfrm>
            <a:off x="1476375" y="87313"/>
            <a:ext cx="766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Процессы и участники</a:t>
            </a:r>
          </a:p>
        </p:txBody>
      </p:sp>
      <p:sp>
        <p:nvSpPr>
          <p:cNvPr id="19460" name="Прямоугольник 43"/>
          <p:cNvSpPr>
            <a:spLocks noChangeArrowheads="1"/>
          </p:cNvSpPr>
          <p:nvPr/>
        </p:nvSpPr>
        <p:spPr bwMode="auto">
          <a:xfrm>
            <a:off x="250825" y="547688"/>
            <a:ext cx="8713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188" y="539750"/>
          <a:ext cx="8281987" cy="442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936104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936104">
                  <a:extLst>
                    <a:ext uri="{9D8B030D-6E8A-4147-A177-3AD203B41FA5}"/>
                  </a:extLst>
                </a:gridCol>
              </a:tblGrid>
              <a:tr h="9760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Укрупненные блоки 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76052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I.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развитием ОП в части включения онлайн-курсов в образовательный процесс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76052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II.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Сопровождение онлайн-обучения студентов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976052"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III.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обучающихся </a:t>
                      </a:r>
                    </a:p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освоению онлайн-курсов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9508" name="Рисунок 8" descr="abpkbw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7350" y="700088"/>
            <a:ext cx="866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9" name="Рисунок 9" descr="адм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555625"/>
            <a:ext cx="7413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Рисунок 10" descr="преподаватель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1275" y="555625"/>
            <a:ext cx="7921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1" name="Рисунок 11" descr="РОПы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4525" y="555625"/>
            <a:ext cx="863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2" name="Рисунок 12" descr="тьютор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550863"/>
            <a:ext cx="960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3" name="Рисунок 13" descr="УВП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02100" y="555625"/>
            <a:ext cx="944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4" name="Рисунок 14" descr="техспец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8175" y="565150"/>
            <a:ext cx="9271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014A6-07A1-49A8-B31E-0722478622E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66725"/>
            <a:ext cx="82089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20483" name="Прямоугольник 42"/>
          <p:cNvSpPr>
            <a:spLocks noChangeArrowheads="1"/>
          </p:cNvSpPr>
          <p:nvPr/>
        </p:nvSpPr>
        <p:spPr bwMode="auto">
          <a:xfrm>
            <a:off x="1331913" y="42863"/>
            <a:ext cx="781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Онлайн-курсы для разных категорий работников ОО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6225" y="504825"/>
          <a:ext cx="8642350" cy="45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85">
                  <a:extLst>
                    <a:ext uri="{9D8B030D-6E8A-4147-A177-3AD203B41FA5}"/>
                  </a:extLst>
                </a:gridCol>
                <a:gridCol w="6853175">
                  <a:extLst>
                    <a:ext uri="{9D8B030D-6E8A-4147-A177-3AD203B41FA5}"/>
                  </a:extLst>
                </a:gridCol>
              </a:tblGrid>
              <a:tr h="5593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Укрупненные 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блоки процессов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Онлайн-курсы 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административно-управленческого персонала вуза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5730">
                <a:tc rowSpan="8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развитием ОП в части включения онлайн-курсов в образовательный процесс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и модернизация образовательных программ ВО и СПО с использованием инструментов онлайн-обучения 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8702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нормативно-правового обеспечения для внедрения онлайн-обучения в вузе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финансовой эффективностью образовательных программ при внедрении онлайн-обучения в учебный процесс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между образовательными организациями при реализации виртуальной академической мобильности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8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планирование учебного процесса в вузе при внедрении онлайн-обучения в образовательную деятельность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7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Института тьюторов в вузе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84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современного образовательного пространства и инфраструктуры образовательной организации для эффективного внедрения онлайн-обучения в образовательный процесс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1760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Проектирование индивидуальных траекторий обучения в рамках основных образовательных программ с использованием онлайн-курсов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0509" name="Рисунок 7" descr="адм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00313"/>
            <a:ext cx="11699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Рисунок 8" descr="РОПы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651250"/>
            <a:ext cx="11668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EB1C-26DF-4AAA-9753-F9B236551E7F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66725"/>
            <a:ext cx="82089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</p:txBody>
      </p:sp>
      <p:sp>
        <p:nvSpPr>
          <p:cNvPr id="21507" name="Прямоугольник 42"/>
          <p:cNvSpPr>
            <a:spLocks noChangeArrowheads="1"/>
          </p:cNvSpPr>
          <p:nvPr/>
        </p:nvSpPr>
        <p:spPr bwMode="auto">
          <a:xfrm>
            <a:off x="1331913" y="42863"/>
            <a:ext cx="781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Онлайн-курсы для разных категорий работников ОО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8925" y="504825"/>
          <a:ext cx="8642350" cy="44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85">
                  <a:extLst>
                    <a:ext uri="{9D8B030D-6E8A-4147-A177-3AD203B41FA5}"/>
                  </a:extLst>
                </a:gridCol>
                <a:gridCol w="6853175">
                  <a:extLst>
                    <a:ext uri="{9D8B030D-6E8A-4147-A177-3AD203B41FA5}"/>
                  </a:extLst>
                </a:gridCol>
              </a:tblGrid>
              <a:tr h="5468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Укрупненные 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блоки процессов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Онлайн-курсы 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профессорско-преподавательского состава вуза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0469">
                <a:tc rowSpan="8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Сопровождение онлайн-обучения студентов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методической поддержки, обеспечивающей эффективное освоение обучающимися онлайн-курсов 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460469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независимой и достоверной оценки результатов обучения с использованием онлайн-курсов 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0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Аналитическое сопровождение онлайн-обучения как инструмент повышения эффективности онлайн-обучения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0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инструментов электронной информационно-образовательной среды для повышения качества онлайн-обучения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1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проектной деятельности обучающихся в виртуальном пространстве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3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Сопровождение онлайн-обучения лиц с ограниченными возможностями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8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и оценка компетенций обучающихся, необходимых для успешного обучения на </a:t>
                      </a:r>
                      <a:r>
                        <a:rPr lang="ru-RU" sz="13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онлайн-курсах</a:t>
                      </a:r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96631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конфликтами в онлайн-обучении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з.е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3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1533" name="Рисунок 8" descr="преподаватель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95488"/>
            <a:ext cx="12192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Рисунок 9" descr="тьютор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35350"/>
            <a:ext cx="14811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Равнобедренный треугольник 258"/>
          <p:cNvSpPr/>
          <p:nvPr/>
        </p:nvSpPr>
        <p:spPr>
          <a:xfrm rot="5400000">
            <a:off x="7993062" y="3616326"/>
            <a:ext cx="1655763" cy="576262"/>
          </a:xfrm>
          <a:prstGeom prst="triangle">
            <a:avLst>
              <a:gd name="adj" fmla="val 50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5" name="Блок-схема: несколько документов 254"/>
          <p:cNvSpPr/>
          <p:nvPr/>
        </p:nvSpPr>
        <p:spPr>
          <a:xfrm>
            <a:off x="6815138" y="3076575"/>
            <a:ext cx="1644650" cy="1655763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1476375" y="50800"/>
            <a:ext cx="766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Конструктор программ повышения квалификации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65250" y="409575"/>
            <a:ext cx="2122488" cy="561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Цифровой профиль компетенций 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052888" y="390525"/>
            <a:ext cx="2122487" cy="56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Целевой набор  компетенций 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135438" y="995363"/>
            <a:ext cx="439737" cy="1508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652963" y="1000125"/>
            <a:ext cx="439737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5168900" y="1000125"/>
            <a:ext cx="439738" cy="150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5684838" y="1000125"/>
            <a:ext cx="439737" cy="150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4135438" y="1223963"/>
            <a:ext cx="439737" cy="150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652963" y="1219200"/>
            <a:ext cx="439737" cy="1492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168900" y="1219200"/>
            <a:ext cx="439738" cy="1492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684838" y="1223963"/>
            <a:ext cx="439737" cy="1508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4135438" y="144462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652963" y="1444625"/>
            <a:ext cx="439737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168900" y="1444625"/>
            <a:ext cx="439738" cy="1508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5684838" y="1444625"/>
            <a:ext cx="439737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4135438" y="1666875"/>
            <a:ext cx="439737" cy="150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4652963" y="166687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5168900" y="1666875"/>
            <a:ext cx="439738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684838" y="1666875"/>
            <a:ext cx="439737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135438" y="1889125"/>
            <a:ext cx="439737" cy="14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652963" y="1889125"/>
            <a:ext cx="439737" cy="149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168900" y="1889125"/>
            <a:ext cx="439738" cy="1492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5684838" y="1889125"/>
            <a:ext cx="439737" cy="1492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4135438" y="211137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4652963" y="211137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5168900" y="2111375"/>
            <a:ext cx="439738" cy="1508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5684838" y="211137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4135438" y="233362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4652963" y="2333625"/>
            <a:ext cx="439737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5168900" y="2333625"/>
            <a:ext cx="439738" cy="150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5684838" y="2333625"/>
            <a:ext cx="439737" cy="1508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4035425" y="909638"/>
            <a:ext cx="2192338" cy="1655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63" name="Группа 184"/>
          <p:cNvGrpSpPr>
            <a:grpSpLocks/>
          </p:cNvGrpSpPr>
          <p:nvPr/>
        </p:nvGrpSpPr>
        <p:grpSpPr bwMode="auto">
          <a:xfrm>
            <a:off x="1363663" y="909638"/>
            <a:ext cx="2192337" cy="1655762"/>
            <a:chOff x="1473556" y="987574"/>
            <a:chExt cx="2232640" cy="190796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570557" y="1099161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095979" y="1099161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621402" y="1099161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146823" y="1099161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570557" y="1357094"/>
              <a:ext cx="447821" cy="173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095979" y="1357094"/>
              <a:ext cx="447822" cy="173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621402" y="1357094"/>
              <a:ext cx="447821" cy="173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146823" y="1357094"/>
              <a:ext cx="447822" cy="173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570557" y="1611367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095979" y="1611367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621402" y="1611367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146823" y="1611367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570557" y="1867470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095979" y="1867470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21402" y="1867470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146823" y="1867470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570557" y="2123573"/>
              <a:ext cx="447821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095979" y="2123573"/>
              <a:ext cx="447822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621402" y="2123573"/>
              <a:ext cx="447821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46823" y="2123573"/>
              <a:ext cx="447822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570557" y="2379676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095979" y="2379676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621402" y="2379676"/>
              <a:ext cx="447821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146823" y="2379676"/>
              <a:ext cx="447822" cy="1737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570557" y="2635779"/>
              <a:ext cx="447821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095979" y="2635779"/>
              <a:ext cx="447822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621402" y="2635779"/>
              <a:ext cx="447821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46823" y="2635779"/>
              <a:ext cx="447822" cy="171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1473556" y="987574"/>
              <a:ext cx="2232640" cy="19079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64" name="Группа 186"/>
          <p:cNvGrpSpPr>
            <a:grpSpLocks/>
          </p:cNvGrpSpPr>
          <p:nvPr/>
        </p:nvGrpSpPr>
        <p:grpSpPr bwMode="auto">
          <a:xfrm>
            <a:off x="800100" y="962025"/>
            <a:ext cx="3221038" cy="1550988"/>
            <a:chOff x="899127" y="1049121"/>
            <a:chExt cx="3280343" cy="1786930"/>
          </a:xfrm>
        </p:grpSpPr>
        <p:grpSp>
          <p:nvGrpSpPr>
            <p:cNvPr id="22632" name="Группа 185"/>
            <p:cNvGrpSpPr>
              <a:grpSpLocks/>
            </p:cNvGrpSpPr>
            <p:nvPr/>
          </p:nvGrpSpPr>
          <p:grpSpPr bwMode="auto">
            <a:xfrm>
              <a:off x="899127" y="1067248"/>
              <a:ext cx="508347" cy="1768803"/>
              <a:chOff x="899127" y="1067248"/>
              <a:chExt cx="508347" cy="1768803"/>
            </a:xfrm>
          </p:grpSpPr>
          <p:sp>
            <p:nvSpPr>
              <p:cNvPr id="153" name="Равнобедренный треугольник 152"/>
              <p:cNvSpPr/>
              <p:nvPr/>
            </p:nvSpPr>
            <p:spPr>
              <a:xfrm rot="5400000">
                <a:off x="308243" y="1737515"/>
                <a:ext cx="1768641" cy="428432"/>
              </a:xfrm>
              <a:prstGeom prst="triangle">
                <a:avLst>
                  <a:gd name="adj" fmla="val 503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2635" name="Прямоугольник 151"/>
              <p:cNvSpPr>
                <a:spLocks noChangeArrowheads="1"/>
              </p:cNvSpPr>
              <p:nvPr/>
            </p:nvSpPr>
            <p:spPr bwMode="auto">
              <a:xfrm rot="-5400000">
                <a:off x="415582" y="1849089"/>
                <a:ext cx="1269372" cy="302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>
                    <a:solidFill>
                      <a:schemeClr val="bg1"/>
                    </a:solidFill>
                    <a:latin typeface="Calibri" pitchFamily="34" charset="0"/>
                  </a:rPr>
                  <a:t>Входной тест</a:t>
                </a:r>
              </a:p>
            </p:txBody>
          </p:sp>
        </p:grpSp>
        <p:sp>
          <p:nvSpPr>
            <p:cNvPr id="151" name="Равнобедренный треугольник 150"/>
            <p:cNvSpPr/>
            <p:nvPr/>
          </p:nvSpPr>
          <p:spPr>
            <a:xfrm rot="5400000">
              <a:off x="3080933" y="1719225"/>
              <a:ext cx="1768640" cy="428434"/>
            </a:xfrm>
            <a:prstGeom prst="triangle">
              <a:avLst>
                <a:gd name="adj" fmla="val 50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2565" name="Группа 187"/>
          <p:cNvGrpSpPr>
            <a:grpSpLocks/>
          </p:cNvGrpSpPr>
          <p:nvPr/>
        </p:nvGrpSpPr>
        <p:grpSpPr bwMode="auto">
          <a:xfrm>
            <a:off x="4059238" y="2586038"/>
            <a:ext cx="2152650" cy="449262"/>
            <a:chOff x="4218185" y="2919684"/>
            <a:chExt cx="2192406" cy="517745"/>
          </a:xfrm>
        </p:grpSpPr>
        <p:sp>
          <p:nvSpPr>
            <p:cNvPr id="146" name="Равнобедренный треугольник 145"/>
            <p:cNvSpPr/>
            <p:nvPr/>
          </p:nvSpPr>
          <p:spPr>
            <a:xfrm rot="10800000">
              <a:off x="4218185" y="2939808"/>
              <a:ext cx="2192406" cy="497621"/>
            </a:xfrm>
            <a:prstGeom prst="triangle">
              <a:avLst>
                <a:gd name="adj" fmla="val 49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631" name="Прямоугольник 155"/>
            <p:cNvSpPr>
              <a:spLocks noChangeArrowheads="1"/>
            </p:cNvSpPr>
            <p:nvPr/>
          </p:nvSpPr>
          <p:spPr bwMode="auto">
            <a:xfrm>
              <a:off x="4534379" y="2919684"/>
              <a:ext cx="1558297" cy="508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Оптимальный</a:t>
              </a:r>
              <a:br>
                <a:rPr lang="ru-RU" sz="14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путь</a:t>
              </a:r>
            </a:p>
          </p:txBody>
        </p:sp>
      </p:grpSp>
      <p:grpSp>
        <p:nvGrpSpPr>
          <p:cNvPr id="22566" name="Группа 263"/>
          <p:cNvGrpSpPr>
            <a:grpSpLocks/>
          </p:cNvGrpSpPr>
          <p:nvPr/>
        </p:nvGrpSpPr>
        <p:grpSpPr bwMode="auto">
          <a:xfrm>
            <a:off x="6281738" y="3076575"/>
            <a:ext cx="474662" cy="1628775"/>
            <a:chOff x="6472786" y="3270271"/>
            <a:chExt cx="475478" cy="1552780"/>
          </a:xfrm>
        </p:grpSpPr>
        <p:sp>
          <p:nvSpPr>
            <p:cNvPr id="192" name="Равнобедренный треугольник 191"/>
            <p:cNvSpPr/>
            <p:nvPr/>
          </p:nvSpPr>
          <p:spPr>
            <a:xfrm rot="5400000">
              <a:off x="5955602" y="3830390"/>
              <a:ext cx="1552780" cy="432542"/>
            </a:xfrm>
            <a:prstGeom prst="triangle">
              <a:avLst>
                <a:gd name="adj" fmla="val 503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629" name="Прямоугольник 192"/>
            <p:cNvSpPr>
              <a:spLocks noChangeArrowheads="1"/>
            </p:cNvSpPr>
            <p:nvPr/>
          </p:nvSpPr>
          <p:spPr bwMode="auto">
            <a:xfrm rot="-5400000">
              <a:off x="6171231" y="3812944"/>
              <a:ext cx="1040153" cy="43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Платформа </a:t>
              </a:r>
              <a:br>
                <a:rPr lang="ru-RU" sz="140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1400">
                  <a:solidFill>
                    <a:schemeClr val="bg1"/>
                  </a:solidFill>
                  <a:latin typeface="Calibri" pitchFamily="34" charset="0"/>
                </a:rPr>
                <a:t>МООК</a:t>
              </a:r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836613" y="3073400"/>
            <a:ext cx="5421312" cy="3317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Программа повышения квалификации</a:t>
            </a:r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836613" y="3422650"/>
            <a:ext cx="5421312" cy="131127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grpSp>
        <p:nvGrpSpPr>
          <p:cNvPr id="22569" name="Группа 249"/>
          <p:cNvGrpSpPr>
            <a:grpSpLocks/>
          </p:cNvGrpSpPr>
          <p:nvPr/>
        </p:nvGrpSpPr>
        <p:grpSpPr bwMode="auto">
          <a:xfrm>
            <a:off x="906463" y="3468688"/>
            <a:ext cx="5375275" cy="1217612"/>
            <a:chOff x="899592" y="3639170"/>
            <a:chExt cx="5568776" cy="1120280"/>
          </a:xfrm>
        </p:grpSpPr>
        <p:sp>
          <p:nvSpPr>
            <p:cNvPr id="197" name="Пятиугольник 196"/>
            <p:cNvSpPr/>
            <p:nvPr/>
          </p:nvSpPr>
          <p:spPr>
            <a:xfrm>
              <a:off x="937418" y="3639170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93" name="TextBox 197"/>
            <p:cNvSpPr txBox="1">
              <a:spLocks noChangeArrowheads="1"/>
            </p:cNvSpPr>
            <p:nvPr/>
          </p:nvSpPr>
          <p:spPr bwMode="auto">
            <a:xfrm>
              <a:off x="899592" y="3639170"/>
              <a:ext cx="8640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</a:t>
              </a:r>
            </a:p>
          </p:txBody>
        </p:sp>
        <p:sp>
          <p:nvSpPr>
            <p:cNvPr id="199" name="Пятиугольник 198"/>
            <p:cNvSpPr/>
            <p:nvPr/>
          </p:nvSpPr>
          <p:spPr>
            <a:xfrm>
              <a:off x="1861710" y="4026229"/>
              <a:ext cx="791076" cy="324253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95" name="TextBox 199"/>
            <p:cNvSpPr txBox="1">
              <a:spLocks noChangeArrowheads="1"/>
            </p:cNvSpPr>
            <p:nvPr/>
          </p:nvSpPr>
          <p:spPr bwMode="auto">
            <a:xfrm>
              <a:off x="1848396" y="4050207"/>
              <a:ext cx="864096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latin typeface="Calibri" pitchFamily="34" charset="0"/>
                </a:rPr>
                <a:t>Модуль 4</a:t>
              </a:r>
            </a:p>
          </p:txBody>
        </p:sp>
        <p:sp>
          <p:nvSpPr>
            <p:cNvPr id="201" name="Пятиугольник 200"/>
            <p:cNvSpPr/>
            <p:nvPr/>
          </p:nvSpPr>
          <p:spPr>
            <a:xfrm>
              <a:off x="2789291" y="3639170"/>
              <a:ext cx="791076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97" name="TextBox 201"/>
            <p:cNvSpPr txBox="1">
              <a:spLocks noChangeArrowheads="1"/>
            </p:cNvSpPr>
            <p:nvPr/>
          </p:nvSpPr>
          <p:spPr bwMode="auto">
            <a:xfrm>
              <a:off x="2750716" y="3639170"/>
              <a:ext cx="8640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7</a:t>
              </a:r>
            </a:p>
          </p:txBody>
        </p:sp>
        <p:sp>
          <p:nvSpPr>
            <p:cNvPr id="203" name="Пятиугольник 202"/>
            <p:cNvSpPr/>
            <p:nvPr/>
          </p:nvSpPr>
          <p:spPr>
            <a:xfrm>
              <a:off x="2810672" y="4435197"/>
              <a:ext cx="791075" cy="324253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99" name="TextBox 203"/>
            <p:cNvSpPr txBox="1">
              <a:spLocks noChangeArrowheads="1"/>
            </p:cNvSpPr>
            <p:nvPr/>
          </p:nvSpPr>
          <p:spPr bwMode="auto">
            <a:xfrm>
              <a:off x="2771924" y="4482450"/>
              <a:ext cx="956058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13</a:t>
              </a:r>
            </a:p>
          </p:txBody>
        </p:sp>
        <p:sp>
          <p:nvSpPr>
            <p:cNvPr id="205" name="Пятиугольник 204"/>
            <p:cNvSpPr/>
            <p:nvPr/>
          </p:nvSpPr>
          <p:spPr>
            <a:xfrm>
              <a:off x="3767857" y="4026229"/>
              <a:ext cx="791075" cy="32425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01" name="TextBox 205"/>
            <p:cNvSpPr txBox="1">
              <a:spLocks noChangeArrowheads="1"/>
            </p:cNvSpPr>
            <p:nvPr/>
          </p:nvSpPr>
          <p:spPr bwMode="auto">
            <a:xfrm>
              <a:off x="3702571" y="4050207"/>
              <a:ext cx="995182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17</a:t>
              </a:r>
            </a:p>
          </p:txBody>
        </p:sp>
        <p:sp>
          <p:nvSpPr>
            <p:cNvPr id="207" name="Пятиугольник 206"/>
            <p:cNvSpPr/>
            <p:nvPr/>
          </p:nvSpPr>
          <p:spPr>
            <a:xfrm>
              <a:off x="4588536" y="4435197"/>
              <a:ext cx="792720" cy="324253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03" name="TextBox 207"/>
            <p:cNvSpPr txBox="1">
              <a:spLocks noChangeArrowheads="1"/>
            </p:cNvSpPr>
            <p:nvPr/>
          </p:nvSpPr>
          <p:spPr bwMode="auto">
            <a:xfrm>
              <a:off x="4522341" y="4482451"/>
              <a:ext cx="957188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latin typeface="Calibri" pitchFamily="34" charset="0"/>
                </a:rPr>
                <a:t>Модуль 21</a:t>
              </a:r>
            </a:p>
          </p:txBody>
        </p:sp>
        <p:sp>
          <p:nvSpPr>
            <p:cNvPr id="209" name="Пятиугольник 208"/>
            <p:cNvSpPr/>
            <p:nvPr/>
          </p:nvSpPr>
          <p:spPr>
            <a:xfrm>
              <a:off x="5553944" y="3639170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05" name="TextBox 209"/>
            <p:cNvSpPr txBox="1">
              <a:spLocks noChangeArrowheads="1"/>
            </p:cNvSpPr>
            <p:nvPr/>
          </p:nvSpPr>
          <p:spPr bwMode="auto">
            <a:xfrm>
              <a:off x="5487913" y="3639170"/>
              <a:ext cx="927720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20</a:t>
              </a:r>
            </a:p>
          </p:txBody>
        </p:sp>
        <p:sp>
          <p:nvSpPr>
            <p:cNvPr id="211" name="Пятиугольник 210"/>
            <p:cNvSpPr/>
            <p:nvPr/>
          </p:nvSpPr>
          <p:spPr>
            <a:xfrm>
              <a:off x="945642" y="4435197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07" name="TextBox 211"/>
            <p:cNvSpPr txBox="1">
              <a:spLocks noChangeArrowheads="1"/>
            </p:cNvSpPr>
            <p:nvPr/>
          </p:nvSpPr>
          <p:spPr bwMode="auto">
            <a:xfrm>
              <a:off x="908100" y="4482451"/>
              <a:ext cx="864096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</a:t>
              </a:r>
            </a:p>
          </p:txBody>
        </p:sp>
        <p:sp>
          <p:nvSpPr>
            <p:cNvPr id="213" name="Пятиугольник 212"/>
            <p:cNvSpPr/>
            <p:nvPr/>
          </p:nvSpPr>
          <p:spPr>
            <a:xfrm>
              <a:off x="3746476" y="3639170"/>
              <a:ext cx="791076" cy="324253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09" name="TextBox 213"/>
            <p:cNvSpPr txBox="1">
              <a:spLocks noChangeArrowheads="1"/>
            </p:cNvSpPr>
            <p:nvPr/>
          </p:nvSpPr>
          <p:spPr bwMode="auto">
            <a:xfrm>
              <a:off x="3679329" y="3639170"/>
              <a:ext cx="936104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latin typeface="Calibri" pitchFamily="34" charset="0"/>
                </a:rPr>
                <a:t>Модуль 11</a:t>
              </a:r>
            </a:p>
          </p:txBody>
        </p:sp>
        <p:sp>
          <p:nvSpPr>
            <p:cNvPr id="215" name="Пятиугольник 214"/>
            <p:cNvSpPr/>
            <p:nvPr/>
          </p:nvSpPr>
          <p:spPr>
            <a:xfrm>
              <a:off x="937418" y="4026229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11" name="TextBox 215"/>
            <p:cNvSpPr txBox="1">
              <a:spLocks noChangeArrowheads="1"/>
            </p:cNvSpPr>
            <p:nvPr/>
          </p:nvSpPr>
          <p:spPr bwMode="auto">
            <a:xfrm>
              <a:off x="899592" y="4050207"/>
              <a:ext cx="864096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</a:t>
              </a:r>
            </a:p>
          </p:txBody>
        </p:sp>
        <p:sp>
          <p:nvSpPr>
            <p:cNvPr id="217" name="Пятиугольник 216"/>
            <p:cNvSpPr/>
            <p:nvPr/>
          </p:nvSpPr>
          <p:spPr>
            <a:xfrm>
              <a:off x="4609916" y="3639170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13" name="TextBox 217"/>
            <p:cNvSpPr txBox="1">
              <a:spLocks noChangeArrowheads="1"/>
            </p:cNvSpPr>
            <p:nvPr/>
          </p:nvSpPr>
          <p:spPr bwMode="auto">
            <a:xfrm>
              <a:off x="4543425" y="3639170"/>
              <a:ext cx="936104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15</a:t>
              </a:r>
            </a:p>
          </p:txBody>
        </p:sp>
        <p:sp>
          <p:nvSpPr>
            <p:cNvPr id="219" name="Пятиугольник 218"/>
            <p:cNvSpPr/>
            <p:nvPr/>
          </p:nvSpPr>
          <p:spPr>
            <a:xfrm>
              <a:off x="3746476" y="4435197"/>
              <a:ext cx="791076" cy="324253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15" name="TextBox 219"/>
            <p:cNvSpPr txBox="1">
              <a:spLocks noChangeArrowheads="1"/>
            </p:cNvSpPr>
            <p:nvPr/>
          </p:nvSpPr>
          <p:spPr bwMode="auto">
            <a:xfrm>
              <a:off x="3679329" y="4482451"/>
              <a:ext cx="936104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19</a:t>
              </a:r>
            </a:p>
          </p:txBody>
        </p:sp>
        <p:sp>
          <p:nvSpPr>
            <p:cNvPr id="221" name="Пятиугольник 220"/>
            <p:cNvSpPr/>
            <p:nvPr/>
          </p:nvSpPr>
          <p:spPr>
            <a:xfrm>
              <a:off x="1873223" y="3639170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17" name="TextBox 221"/>
            <p:cNvSpPr txBox="1">
              <a:spLocks noChangeArrowheads="1"/>
            </p:cNvSpPr>
            <p:nvPr/>
          </p:nvSpPr>
          <p:spPr bwMode="auto">
            <a:xfrm>
              <a:off x="1835696" y="3639170"/>
              <a:ext cx="8640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4</a:t>
              </a:r>
            </a:p>
          </p:txBody>
        </p:sp>
        <p:sp>
          <p:nvSpPr>
            <p:cNvPr id="223" name="Пятиугольник 222"/>
            <p:cNvSpPr/>
            <p:nvPr/>
          </p:nvSpPr>
          <p:spPr>
            <a:xfrm>
              <a:off x="2771201" y="4026229"/>
              <a:ext cx="792720" cy="324253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19" name="TextBox 223"/>
            <p:cNvSpPr txBox="1">
              <a:spLocks noChangeArrowheads="1"/>
            </p:cNvSpPr>
            <p:nvPr/>
          </p:nvSpPr>
          <p:spPr bwMode="auto">
            <a:xfrm>
              <a:off x="2733700" y="4050207"/>
              <a:ext cx="864096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latin typeface="Calibri" pitchFamily="34" charset="0"/>
                </a:rPr>
                <a:t>Модуль 7</a:t>
              </a:r>
            </a:p>
          </p:txBody>
        </p:sp>
        <p:sp>
          <p:nvSpPr>
            <p:cNvPr id="225" name="Пятиугольник 224"/>
            <p:cNvSpPr/>
            <p:nvPr/>
          </p:nvSpPr>
          <p:spPr>
            <a:xfrm>
              <a:off x="5563812" y="4435197"/>
              <a:ext cx="791075" cy="324253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21" name="TextBox 225"/>
            <p:cNvSpPr txBox="1">
              <a:spLocks noChangeArrowheads="1"/>
            </p:cNvSpPr>
            <p:nvPr/>
          </p:nvSpPr>
          <p:spPr bwMode="auto">
            <a:xfrm>
              <a:off x="5486335" y="4482451"/>
              <a:ext cx="982033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27</a:t>
              </a:r>
            </a:p>
          </p:txBody>
        </p:sp>
        <p:sp>
          <p:nvSpPr>
            <p:cNvPr id="227" name="Пятиугольник 226"/>
            <p:cNvSpPr/>
            <p:nvPr/>
          </p:nvSpPr>
          <p:spPr>
            <a:xfrm>
              <a:off x="1873223" y="4435197"/>
              <a:ext cx="792720" cy="324253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23" name="TextBox 227"/>
            <p:cNvSpPr txBox="1">
              <a:spLocks noChangeArrowheads="1"/>
            </p:cNvSpPr>
            <p:nvPr/>
          </p:nvSpPr>
          <p:spPr bwMode="auto">
            <a:xfrm>
              <a:off x="1835696" y="4482451"/>
              <a:ext cx="864096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4</a:t>
              </a:r>
            </a:p>
          </p:txBody>
        </p:sp>
        <p:sp>
          <p:nvSpPr>
            <p:cNvPr id="229" name="Пятиугольник 228"/>
            <p:cNvSpPr/>
            <p:nvPr/>
          </p:nvSpPr>
          <p:spPr>
            <a:xfrm>
              <a:off x="4609916" y="4026229"/>
              <a:ext cx="792720" cy="32425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25" name="TextBox 229"/>
            <p:cNvSpPr txBox="1">
              <a:spLocks noChangeArrowheads="1"/>
            </p:cNvSpPr>
            <p:nvPr/>
          </p:nvSpPr>
          <p:spPr bwMode="auto">
            <a:xfrm>
              <a:off x="4543425" y="4050207"/>
              <a:ext cx="936104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18</a:t>
              </a:r>
            </a:p>
          </p:txBody>
        </p:sp>
        <p:sp>
          <p:nvSpPr>
            <p:cNvPr id="231" name="Пятиугольник 230"/>
            <p:cNvSpPr/>
            <p:nvPr/>
          </p:nvSpPr>
          <p:spPr>
            <a:xfrm>
              <a:off x="5545720" y="4026229"/>
              <a:ext cx="792720" cy="32425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27" name="TextBox 231"/>
            <p:cNvSpPr txBox="1">
              <a:spLocks noChangeArrowheads="1"/>
            </p:cNvSpPr>
            <p:nvPr/>
          </p:nvSpPr>
          <p:spPr bwMode="auto">
            <a:xfrm>
              <a:off x="5479529" y="4050207"/>
              <a:ext cx="936104" cy="254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solidFill>
                    <a:schemeClr val="bg1"/>
                  </a:solidFill>
                  <a:latin typeface="Calibri" pitchFamily="34" charset="0"/>
                </a:rPr>
                <a:t>Модуль 23</a:t>
              </a: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6659563" y="3489325"/>
            <a:ext cx="17176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Реализация программы повышения квалификации</a:t>
            </a:r>
          </a:p>
        </p:txBody>
      </p:sp>
      <p:sp>
        <p:nvSpPr>
          <p:cNvPr id="256" name="Равнобедренный треугольник 255"/>
          <p:cNvSpPr/>
          <p:nvPr/>
        </p:nvSpPr>
        <p:spPr>
          <a:xfrm>
            <a:off x="7019925" y="2511425"/>
            <a:ext cx="1439863" cy="508000"/>
          </a:xfrm>
          <a:prstGeom prst="triangle">
            <a:avLst>
              <a:gd name="adj" fmla="val 50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72" name="Прямоугольник 256"/>
          <p:cNvSpPr>
            <a:spLocks noChangeArrowheads="1"/>
          </p:cNvSpPr>
          <p:nvPr/>
        </p:nvSpPr>
        <p:spPr bwMode="auto">
          <a:xfrm>
            <a:off x="6961188" y="2662238"/>
            <a:ext cx="16144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РО</a:t>
            </a:r>
            <a:br>
              <a:rPr lang="ru-RU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промежуточные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6804025" y="963613"/>
            <a:ext cx="1631950" cy="147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74" name="TextBox 253"/>
          <p:cNvSpPr txBox="1">
            <a:spLocks noChangeArrowheads="1"/>
          </p:cNvSpPr>
          <p:nvPr/>
        </p:nvSpPr>
        <p:spPr bwMode="auto">
          <a:xfrm>
            <a:off x="6948488" y="1185863"/>
            <a:ext cx="1368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Calibri" pitchFamily="34" charset="0"/>
              </a:rPr>
              <a:t>Постоянная корректировка профиля компетенций</a:t>
            </a:r>
          </a:p>
        </p:txBody>
      </p:sp>
      <p:sp>
        <p:nvSpPr>
          <p:cNvPr id="261" name="Равнобедренный треугольник 260"/>
          <p:cNvSpPr/>
          <p:nvPr/>
        </p:nvSpPr>
        <p:spPr>
          <a:xfrm rot="16200000">
            <a:off x="5796756" y="1491457"/>
            <a:ext cx="1439863" cy="431800"/>
          </a:xfrm>
          <a:prstGeom prst="triangle">
            <a:avLst>
              <a:gd name="adj" fmla="val 50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76" name="Прямоугольник 261"/>
          <p:cNvSpPr>
            <a:spLocks noChangeArrowheads="1"/>
          </p:cNvSpPr>
          <p:nvPr/>
        </p:nvSpPr>
        <p:spPr bwMode="auto">
          <a:xfrm rot="5400000">
            <a:off x="6123782" y="1580356"/>
            <a:ext cx="10048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Адаптация</a:t>
            </a:r>
          </a:p>
        </p:txBody>
      </p:sp>
      <p:sp>
        <p:nvSpPr>
          <p:cNvPr id="22577" name="Прямоугольник 264"/>
          <p:cNvSpPr>
            <a:spLocks noChangeArrowheads="1"/>
          </p:cNvSpPr>
          <p:nvPr/>
        </p:nvSpPr>
        <p:spPr bwMode="auto">
          <a:xfrm rot="-5400000">
            <a:off x="8333581" y="3612357"/>
            <a:ext cx="936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b="1">
                <a:solidFill>
                  <a:schemeClr val="bg1"/>
                </a:solidFill>
                <a:latin typeface="Calibri" pitchFamily="34" charset="0"/>
              </a:rPr>
              <a:t>Фиксация </a:t>
            </a:r>
          </a:p>
          <a:p>
            <a:pPr algn="ctr">
              <a:lnSpc>
                <a:spcPct val="80000"/>
              </a:lnSpc>
            </a:pPr>
            <a:r>
              <a:rPr lang="ru-RU" sz="1300" b="1">
                <a:solidFill>
                  <a:schemeClr val="bg1"/>
                </a:solidFill>
                <a:latin typeface="Calibri" pitchFamily="34" charset="0"/>
              </a:rPr>
              <a:t>итогового</a:t>
            </a:r>
          </a:p>
          <a:p>
            <a:pPr algn="ctr">
              <a:lnSpc>
                <a:spcPct val="80000"/>
              </a:lnSpc>
            </a:pPr>
            <a:r>
              <a:rPr lang="ru-RU" sz="1300" b="1">
                <a:solidFill>
                  <a:schemeClr val="bg1"/>
                </a:solidFill>
                <a:latin typeface="Calibri" pitchFamily="34" charset="0"/>
              </a:rPr>
              <a:t>РО</a:t>
            </a:r>
          </a:p>
        </p:txBody>
      </p:sp>
      <p:pic>
        <p:nvPicPr>
          <p:cNvPr id="22578" name="Рисунок 154" descr="преподаватель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9225"/>
            <a:ext cx="60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9" name="Рисунок 156" descr="адм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5625"/>
            <a:ext cx="61118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Рисунок 158" descr="тьютор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2211388"/>
            <a:ext cx="684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TextBox 159"/>
          <p:cNvSpPr txBox="1"/>
          <p:nvPr/>
        </p:nvSpPr>
        <p:spPr>
          <a:xfrm>
            <a:off x="0" y="3508375"/>
            <a:ext cx="8270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Траект.1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0" y="3914775"/>
            <a:ext cx="8270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Траект.2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0" y="4346575"/>
            <a:ext cx="8270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Траект.3</a:t>
            </a:r>
          </a:p>
        </p:txBody>
      </p:sp>
      <p:sp>
        <p:nvSpPr>
          <p:cNvPr id="22584" name="Прямоугольник 162"/>
          <p:cNvSpPr>
            <a:spLocks noChangeArrowheads="1"/>
          </p:cNvSpPr>
          <p:nvPr/>
        </p:nvSpPr>
        <p:spPr bwMode="auto">
          <a:xfrm rot="-5400000">
            <a:off x="2889250" y="1482725"/>
            <a:ext cx="15303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Образовательная цель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1455738" y="1003300"/>
            <a:ext cx="439737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1973263" y="1008063"/>
            <a:ext cx="439737" cy="1508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973263" y="1225550"/>
            <a:ext cx="439737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2489200" y="1225550"/>
            <a:ext cx="439738" cy="150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1973263" y="1452563"/>
            <a:ext cx="439737" cy="1508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005138" y="1452563"/>
            <a:ext cx="439737" cy="1508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3005138" y="1674813"/>
            <a:ext cx="439737" cy="1492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6"/>
          <p:cNvSpPr>
            <a:spLocks noChangeArrowheads="1"/>
          </p:cNvSpPr>
          <p:nvPr/>
        </p:nvSpPr>
        <p:spPr bwMode="auto">
          <a:xfrm>
            <a:off x="1476375" y="87313"/>
            <a:ext cx="766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Компьютерный симулятор профессиональной деятельности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3850" y="477838"/>
            <a:ext cx="8640763" cy="400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Цели создания симулятора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моделирование набора профессиональных задач преподавателей и специалистов по внедрению и развитию онлайн-обучения,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обеспечение практической деятельности слушателей онлайн-курсов интерактивными учебными заданиями проектного типа.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Замысел: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симуляторе будет моделироваться процесс управления образовательной программой с учетом организационных и финансовых аспектов;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основе симулятора лежит нелинейный сценарий: от выбора инструментов на начальных этапах проектирования ОП с включением в нее онлайн-курсов зависят ситуации и доступные инструменты на последующих этапах;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Участникам будет предоставлен выбор нескольких моделей включения онлайн-курсов в образовательный процесс: от модели перевернутого класса до исключительно электронного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274b8239b7259d0cbf128d751d291d56c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604</Words>
  <Application>Microsoft Office PowerPoint</Application>
  <PresentationFormat>Экран (16:9)</PresentationFormat>
  <Paragraphs>145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v.a.kopysov</dc:creator>
  <cp:lastModifiedBy>Admin</cp:lastModifiedBy>
  <cp:revision>778</cp:revision>
  <cp:lastPrinted>2017-06-16T10:27:22Z</cp:lastPrinted>
  <dcterms:created xsi:type="dcterms:W3CDTF">2012-02-14T09:22:22Z</dcterms:created>
  <dcterms:modified xsi:type="dcterms:W3CDTF">2018-04-02T09:45:40Z</dcterms:modified>
</cp:coreProperties>
</file>