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3"/>
  </p:notesMasterIdLst>
  <p:sldIdLst>
    <p:sldId id="256" r:id="rId2"/>
    <p:sldId id="259" r:id="rId3"/>
    <p:sldId id="257" r:id="rId4"/>
    <p:sldId id="352" r:id="rId5"/>
    <p:sldId id="353" r:id="rId6"/>
    <p:sldId id="350" r:id="rId7"/>
    <p:sldId id="351" r:id="rId8"/>
    <p:sldId id="348" r:id="rId9"/>
    <p:sldId id="349" r:id="rId10"/>
    <p:sldId id="346" r:id="rId11"/>
    <p:sldId id="347" r:id="rId12"/>
    <p:sldId id="344" r:id="rId13"/>
    <p:sldId id="345" r:id="rId14"/>
    <p:sldId id="342" r:id="rId15"/>
    <p:sldId id="343" r:id="rId16"/>
    <p:sldId id="340" r:id="rId17"/>
    <p:sldId id="341" r:id="rId18"/>
    <p:sldId id="338" r:id="rId19"/>
    <p:sldId id="339" r:id="rId20"/>
    <p:sldId id="336" r:id="rId21"/>
    <p:sldId id="337" r:id="rId22"/>
    <p:sldId id="334" r:id="rId23"/>
    <p:sldId id="335" r:id="rId24"/>
    <p:sldId id="332" r:id="rId25"/>
    <p:sldId id="333" r:id="rId26"/>
    <p:sldId id="330" r:id="rId27"/>
    <p:sldId id="331" r:id="rId28"/>
    <p:sldId id="328" r:id="rId29"/>
    <p:sldId id="329" r:id="rId30"/>
    <p:sldId id="326" r:id="rId31"/>
    <p:sldId id="327" r:id="rId32"/>
    <p:sldId id="324" r:id="rId33"/>
    <p:sldId id="325" r:id="rId34"/>
    <p:sldId id="322" r:id="rId35"/>
    <p:sldId id="323" r:id="rId36"/>
    <p:sldId id="320" r:id="rId37"/>
    <p:sldId id="321" r:id="rId38"/>
    <p:sldId id="318" r:id="rId39"/>
    <p:sldId id="319" r:id="rId40"/>
    <p:sldId id="316" r:id="rId41"/>
    <p:sldId id="317" r:id="rId42"/>
    <p:sldId id="314" r:id="rId43"/>
    <p:sldId id="315" r:id="rId44"/>
    <p:sldId id="258" r:id="rId45"/>
    <p:sldId id="260" r:id="rId46"/>
    <p:sldId id="280" r:id="rId47"/>
    <p:sldId id="261" r:id="rId48"/>
    <p:sldId id="281" r:id="rId49"/>
    <p:sldId id="262" r:id="rId50"/>
    <p:sldId id="282" r:id="rId51"/>
    <p:sldId id="263" r:id="rId52"/>
    <p:sldId id="283" r:id="rId53"/>
    <p:sldId id="264" r:id="rId54"/>
    <p:sldId id="284" r:id="rId55"/>
    <p:sldId id="265" r:id="rId56"/>
    <p:sldId id="285" r:id="rId57"/>
    <p:sldId id="286" r:id="rId58"/>
    <p:sldId id="268" r:id="rId59"/>
    <p:sldId id="287" r:id="rId60"/>
    <p:sldId id="269" r:id="rId61"/>
    <p:sldId id="288" r:id="rId62"/>
    <p:sldId id="270" r:id="rId63"/>
    <p:sldId id="289" r:id="rId64"/>
    <p:sldId id="271" r:id="rId65"/>
    <p:sldId id="290" r:id="rId66"/>
    <p:sldId id="278" r:id="rId67"/>
    <p:sldId id="291" r:id="rId68"/>
    <p:sldId id="272" r:id="rId69"/>
    <p:sldId id="292" r:id="rId70"/>
    <p:sldId id="273" r:id="rId71"/>
    <p:sldId id="293" r:id="rId72"/>
    <p:sldId id="274" r:id="rId73"/>
    <p:sldId id="294" r:id="rId74"/>
    <p:sldId id="276" r:id="rId75"/>
    <p:sldId id="295" r:id="rId76"/>
    <p:sldId id="275" r:id="rId77"/>
    <p:sldId id="296" r:id="rId78"/>
    <p:sldId id="277" r:id="rId79"/>
    <p:sldId id="297" r:id="rId80"/>
    <p:sldId id="279" r:id="rId81"/>
    <p:sldId id="302" r:id="rId82"/>
    <p:sldId id="303" r:id="rId83"/>
    <p:sldId id="310" r:id="rId84"/>
    <p:sldId id="305" r:id="rId85"/>
    <p:sldId id="311" r:id="rId86"/>
    <p:sldId id="304" r:id="rId87"/>
    <p:sldId id="312" r:id="rId88"/>
    <p:sldId id="306" r:id="rId89"/>
    <p:sldId id="313" r:id="rId90"/>
    <p:sldId id="307" r:id="rId91"/>
    <p:sldId id="298" r:id="rId9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 autoAdjust="0"/>
    <p:restoredTop sz="94660"/>
  </p:normalViewPr>
  <p:slideViewPr>
    <p:cSldViewPr>
      <p:cViewPr>
        <p:scale>
          <a:sx n="70" d="100"/>
          <a:sy n="70" d="100"/>
        </p:scale>
        <p:origin x="7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9A518-C1BD-4494-8BA9-5D1C616FFBDE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0E196-9AFB-41B6-9494-2058BC733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3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911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1466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0114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2770DF-610C-48F3-8E9F-F000F2C7116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6252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D91D2-872B-4578-B1BC-02DCEA203F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3128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3917-0D64-4050-9654-DC3D17665B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6400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1F88-CD6E-47D5-94FC-6C94C39B0D6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91F88-CD6E-47D5-94FC-6C94C39B0D6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EB88-2FA9-4616-B250-01C86D621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accent5">
              <a:lumMod val="50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13" Type="http://schemas.openxmlformats.org/officeDocument/2006/relationships/slide" Target="slide52.xml"/><Relationship Id="rId18" Type="http://schemas.openxmlformats.org/officeDocument/2006/relationships/slide" Target="slide73.xml"/><Relationship Id="rId26" Type="http://schemas.openxmlformats.org/officeDocument/2006/relationships/slide" Target="slide36.xml"/><Relationship Id="rId39" Type="http://schemas.openxmlformats.org/officeDocument/2006/relationships/slide" Target="slide32.xml"/><Relationship Id="rId3" Type="http://schemas.openxmlformats.org/officeDocument/2006/relationships/image" Target="../media/image5.gif"/><Relationship Id="rId21" Type="http://schemas.openxmlformats.org/officeDocument/2006/relationships/slide" Target="slide85.xml"/><Relationship Id="rId34" Type="http://schemas.openxmlformats.org/officeDocument/2006/relationships/slide" Target="slide18.xml"/><Relationship Id="rId7" Type="http://schemas.openxmlformats.org/officeDocument/2006/relationships/slide" Target="slide61.xml"/><Relationship Id="rId12" Type="http://schemas.openxmlformats.org/officeDocument/2006/relationships/slide" Target="slide63.xml"/><Relationship Id="rId17" Type="http://schemas.openxmlformats.org/officeDocument/2006/relationships/slide" Target="slide71.xml"/><Relationship Id="rId25" Type="http://schemas.openxmlformats.org/officeDocument/2006/relationships/slide" Target="slide26.xml"/><Relationship Id="rId33" Type="http://schemas.openxmlformats.org/officeDocument/2006/relationships/slide" Target="slide12.xml"/><Relationship Id="rId38" Type="http://schemas.openxmlformats.org/officeDocument/2006/relationships/slide" Target="slide22.xml"/><Relationship Id="rId2" Type="http://schemas.openxmlformats.org/officeDocument/2006/relationships/image" Target="../media/image4.jpeg"/><Relationship Id="rId16" Type="http://schemas.openxmlformats.org/officeDocument/2006/relationships/slide" Target="slide79.xml"/><Relationship Id="rId20" Type="http://schemas.openxmlformats.org/officeDocument/2006/relationships/slide" Target="slide59.xml"/><Relationship Id="rId29" Type="http://schemas.openxmlformats.org/officeDocument/2006/relationships/slide" Target="slide34.xml"/><Relationship Id="rId41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4.xml"/><Relationship Id="rId11" Type="http://schemas.openxmlformats.org/officeDocument/2006/relationships/slide" Target="slide4.xml"/><Relationship Id="rId24" Type="http://schemas.openxmlformats.org/officeDocument/2006/relationships/slide" Target="slide42.xml"/><Relationship Id="rId32" Type="http://schemas.openxmlformats.org/officeDocument/2006/relationships/slide" Target="slide38.xml"/><Relationship Id="rId37" Type="http://schemas.openxmlformats.org/officeDocument/2006/relationships/slide" Target="slide16.xml"/><Relationship Id="rId40" Type="http://schemas.openxmlformats.org/officeDocument/2006/relationships/slide" Target="slide30.xml"/><Relationship Id="rId5" Type="http://schemas.openxmlformats.org/officeDocument/2006/relationships/slide" Target="slide2.xml"/><Relationship Id="rId15" Type="http://schemas.openxmlformats.org/officeDocument/2006/relationships/slide" Target="slide6.xml"/><Relationship Id="rId23" Type="http://schemas.openxmlformats.org/officeDocument/2006/relationships/slide" Target="slide87.xml"/><Relationship Id="rId28" Type="http://schemas.openxmlformats.org/officeDocument/2006/relationships/slide" Target="slide24.xml"/><Relationship Id="rId36" Type="http://schemas.openxmlformats.org/officeDocument/2006/relationships/slide" Target="slide10.xml"/><Relationship Id="rId10" Type="http://schemas.openxmlformats.org/officeDocument/2006/relationships/slide" Target="slide46.xml"/><Relationship Id="rId19" Type="http://schemas.openxmlformats.org/officeDocument/2006/relationships/slide" Target="slide57.xml"/><Relationship Id="rId31" Type="http://schemas.openxmlformats.org/officeDocument/2006/relationships/slide" Target="slide28.xml"/><Relationship Id="rId4" Type="http://schemas.openxmlformats.org/officeDocument/2006/relationships/slide" Target="slide91.xml"/><Relationship Id="rId9" Type="http://schemas.openxmlformats.org/officeDocument/2006/relationships/slide" Target="slide54.xml"/><Relationship Id="rId14" Type="http://schemas.openxmlformats.org/officeDocument/2006/relationships/slide" Target="slide75.xml"/><Relationship Id="rId22" Type="http://schemas.openxmlformats.org/officeDocument/2006/relationships/slide" Target="slide83.xml"/><Relationship Id="rId27" Type="http://schemas.openxmlformats.org/officeDocument/2006/relationships/slide" Target="slide20.xml"/><Relationship Id="rId30" Type="http://schemas.openxmlformats.org/officeDocument/2006/relationships/slide" Target="slide8.xml"/><Relationship Id="rId35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slide" Target="slide3.xml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slide" Target="slide3.xml"/><Relationship Id="rId5" Type="http://schemas.openxmlformats.org/officeDocument/2006/relationships/image" Target="../media/image41.jpeg"/><Relationship Id="rId10" Type="http://schemas.openxmlformats.org/officeDocument/2006/relationships/image" Target="../media/image31.jpeg"/><Relationship Id="rId4" Type="http://schemas.openxmlformats.org/officeDocument/2006/relationships/audio" Target="../media/audio3.wav"/><Relationship Id="rId9" Type="http://schemas.openxmlformats.org/officeDocument/2006/relationships/image" Target="../media/image4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audio" Target="../media/audio3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" Target="slide3.xml"/><Relationship Id="rId7" Type="http://schemas.openxmlformats.org/officeDocument/2006/relationships/image" Target="../media/image5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.xml"/><Relationship Id="rId1" Type="http://schemas.openxmlformats.org/officeDocument/2006/relationships/audio" Target="&#1040;&#1087;&#1087;&#1083;&#1086;&#1076;&#1080;&#1089;&#1084;&#1077;&#1085;&#1090;&#1099;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5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Морской бой\battle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572140"/>
            <a:ext cx="8715436" cy="1119193"/>
          </a:xfrm>
          <a:prstGeom prst="rect">
            <a:avLst/>
          </a:prstGeom>
          <a:noFill/>
        </p:spPr>
      </p:pic>
      <p:sp>
        <p:nvSpPr>
          <p:cNvPr id="7" name="Заголовок 8"/>
          <p:cNvSpPr txBox="1">
            <a:spLocks/>
          </p:cNvSpPr>
          <p:nvPr/>
        </p:nvSpPr>
        <p:spPr>
          <a:xfrm>
            <a:off x="1142976" y="1357298"/>
            <a:ext cx="6858048" cy="2786082"/>
          </a:xfrm>
          <a:prstGeom prst="rect">
            <a:avLst/>
          </a:prstGeom>
        </p:spPr>
        <p:txBody>
          <a:bodyPr numCol="1">
            <a:prstTxWarp prst="textStop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Игра </a:t>
            </a:r>
            <a:br>
              <a:rPr kumimoji="0" lang="ru-RU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«Морской бой» </a:t>
            </a:r>
            <a:br>
              <a:rPr kumimoji="0" lang="ru-RU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 информатике</a:t>
            </a:r>
            <a:endParaRPr kumimoji="0" lang="ru-RU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429520" y="4643446"/>
            <a:ext cx="1143008" cy="85725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Начать игру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135512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5763" y="5929318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2987824" y="6000780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659" y="472841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4942732"/>
            <a:ext cx="3035746" cy="1058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Винчестер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BDAAgGBgcGBQgHBwcJCQgKDBQNDAsLDBkSEw8UHRofHh0aHBwgJC4nICIsIxwcKDcpLDAxNDQ0Hyc5PTgyPC4zNDL/2wBDAQkJCQwLDBgNDRgyIRwhMjIyMjIyMjIyMjIyMjIyMjIyMjIyMjIyMjIyMjIyMjIyMjIyMjIyMjIyMjIyMjIyMjL/wgARCADnAfQDASIAAhEBAxEB/8QAGwABAAIDAQEAAAAAAAAAAAAAAAUGAgMEBwH/xAAZAQEAAwEBAAAAAAAAAAAAAAAAAQMEAgX/2gAMAwEAAhADEAAAAb+AAAAAAAAAAAAAAAAAAAAAAAAAAAAAAAAAAAAAAAAAAAAAAAAAAAAAAAAAAAAAAAAAAAAAAAAAAAAAAAAAAAAAAAAAAAAAAAAAAAAAAAAABr2ecHo+uC8/PYdcd5yetY12APRAADXDYJDEx2eN+nEls8r9UAAAAAAAAAAAAAAAAABGEmiZQyAAipSG5mRi511GENOIc/DLJAAQ1as1Ty32Drg/lMz0jRbZpr55javrhZoHD3VsmOaui5ba1KQkWvnOwSAAAAAAAAAAAA5K1a4Hnqu3asW6HQO+RyQiq32ceTT6INmYAAACPq1vr2W3Lkunw87uMdJJkxqpAcnWOTRJDVTLxSMOj7oz15NE7M0iX002hHyG/KEgAAAAAAAAANGW1Dlz3gJfKZLc9FstS/QvPeevRBpoAAAEObq3xcNNnonX51urT0jU7RHUsNdIAACm3Kn5LuHP588/Znpz2okZulWrbmlxuzgAAAAAAAADEyjYOmFmu3j3opYebp4uZptqg2e+dp8lFxN0kqhb76As5AcnX5hMdVe3/e+Obdv0EvxzkZ3VDekUH0SjRMBIAAHPUuiCy3dOWn7i1dH3k+Q7nF29c3fLXs9bCAAAAAAAUnWXpA8ZNUKM0jolr8QllAADHz70Gs02WgXVgAISbHluqx3GnvyXsssffTlFSFyKlZ4eYovkxdWAABEUb0+Bosrz5n523Zh8z4nKTjeqyu2/T18IAAAAAAHlkh20c9TqV4jChXiRlz59AAAAAAAACl3SmXPLbyRNhj7eIiz1iz8zVJjLr7jcLOQAAHD3aeJpGOf3x/Q178eeX29Rcx6OPMaagAAAAAAIaherQUKBd6lHS9PlOXqAAAAAAAAAIKdOJR8hHwiLPWLPx2F9YAAAAFL0zXD5W2Ks2c1pp5uk10BIAAAAAAADFkAAAAAAAAAAAAMcgAAAAAA+fMgAAAAAAAAAAAAAAAAAAAAAAAAAAAAAAAAAAAAAAAAAAAAAAAAAAAAAAAAAAAAAAAAAAAAAAAAAAAAAAAAAAAAAAAAAAAAAAAAAAAAAAB//xAAtEAACAgEBBgUEAwEBAAAAAAACAwEEBQAREhMwNEAUICEiMxAVIzEyUIAkQf/aAAgBAQABBQL/AEeRiP03x3tQYlqZiIEoKOVvjvaExP8ArM1TtOvYVhtxlutcTYbxXY2kq1TyGaS99HBQ9F7ywYl5J/R17tR98Gux2LCzUyf9Xah7YQkK6XoZdZPoK67HW2mQBUqyo/JkikaqTYkwyDdRkF6ZkUBC2Q1Z12XHnMiKKxla+lm0mouvZVaXZyNaoYGLA70shUA/udLUTtjyfrX3JO9ysiUjUCIg44epHbpgkGsd0Ply2OO+GCQdexlMQyzZwcFGLfbWiYKJFdhbWdyZNArlOiytiqVN1ASYXlyNjdEP58q4uGVUolj5pPHRqaOp3duP6HyuBhiiuFZViuVmd3dB/wAKZmdLbIWH3zEEnxU9uZiuL35amG6RbQZ5HuhCkrK3YH5OVY6al130yMRLqHRcmxGxQTuJSG02HvsVYOvXpvKwjtuEHEMBYCK6qwEoCn623zZfWR4dA/JyrzOFVqvhdobaD+mQ+aj0fJuRs0Xojbw0rEREilhVnHXVXsDYDu8hZ3Bx1fU/ofk5NjJVq2rmXmyKrG/qLA7IcEaNjC1jp20uTkfQ5ja6PyF7nnvArRTJzQkYR21m4qqMZxsOWYtDTmQlUTxXRdqjE3q+yJ9/jq8z5nvBA3Mk9mije0UaVK50Ibi3rMS4hROImZx/IY0VRYbDz/cTs172RuAGuMA6GXOZEbI7OZgYuZaB0bCMvWNYcGLp6tLJtf7bY19usa+3P1s9Rx74LzW7DF3ocRAto7VAC4GGcSCjZaaOys6eFjR3aPIyv7WogrQZa2kOpIy1Hpre1WseHaJQY9lZtqqhbyLbM6Qk3so4oER5Z/Q/L57GMrvJ9Ru86vNdFYQFsUfey2SxhZ2isVQqaodFyLwkSlhIs/8ANuyfzxrxBxrxBaqxFkufmMq2uVAjOmFpi9XMtAaY0ml66p4s7Ok111x88Y1kHyI6qYgov0KywRE8OE8awiuCAynz0Oi5NyssVxPt/hHDmNC/brcQeqqWDY5+VDanBN31EvWQrbNKWxrKWIBPZx1WrCYsKKrFWnj+q1lPnodFybcf88RAuGdyZgkn7H6MDXCig1c+1X4i6lgqduDBynDExj1LCt2cdT9LvS4/q9WagWdLWKl8lg7yn/tnvWsoKDCVzUQDK4jAxz7qtZKnrHZOamuKDQo/D2fgS8R9LvS4/q+bYH8aJ9xjwy8FJrQrgp7F1Qhm3jwKaaLviK6pSjtrnS4/1s82wkoLH1odB48SLtJGJ1ERHcxERz9mz/RH/8QAJhEAAQMDAwMFAQAAAAAAAAAAAQACEQMgMRASITAyQQQiQFJwE//aAAgBAwEBPwH8KAm6mOEWsT2gYtjrjlERjVogRcww0oVXJ5loNvp/K2iIT6X0WOu0QNypmZua5oEFbWnBTxDQLaJ51rNGR1gjtPlMAGE4AY1JhCfKIQmUN1tEcypUp7iW/Apui17YRY7ITWxlHsFtI+7WqXBufi1fCaeYVTuRPti1vB0lVXB2Pikym5VTuv8A6AAOT6v1/B//xAAqEQABAwEFBwUBAAAAAAAAAAABAAIRAwQSICExEBMiMDIzQSNAYXBxUf/aAAgBAgEBPwH6KJAxVzBGaFWqPlUnl2uEkBTzphTs0TjJnFVE1GhGyMKo5PLcNrmWoPIcXqlaY7iBnnvN43QqoiMVSm8uDmhb6o3qaqOdQuw2oZD9XjNeZ8qzVHaOPOOibfHhPLjqmEnXaM9gOw3Zw2g5QrquFU2NDh7CoCcNCoXAyt4Arw8JvWcNYcM7I+JVAMLxl7WzaH9VQcJKs/bCDeKcLxLSF/JWpg6qzsc0cXtWtDdFU6CrP2xj3DiXMVOz5epr9D//xAA+EAABAwEFAwoDBAoDAAAAAAABAAIRAxIhMUFREyJhBBAgMDJAQnFysYGRoSNSc/AzUGKAgpLBwtHhFDRj/9oACAEBAAY/Av3j95wHmeazaFrTm3XAxxUlS0gjh1dm0LWnNuuB8v1Zbaxz6dm6MkwvMxIVWu9r9107RGxdVfT+q5OX03stvs35qzQk7280ZhP5PUaWgstFp6W64GNOgYxW3ex4cH9vUqo2l+kIVFr2OZtJEHP9WbCkLIcN6qcgm0mdlohCnUbY5O10nV/+lcMMkOVcoEWLqdPTiVLKZe7IKpXqm1XqdqMBw6NziN4YK0xxGV63mNd5XLeY9v1Qsm0dE17cCmGs2xQpmQzNx4okNLuAR5XyiNpFljB4Rz26zrIVui60EG1qkOOUIPYZacD34tdyhgcMRK/7NP5qRh0rMPx6sxF5i8KS2RoDC7VRvmLSuqUz8bPut9p91T+Pv0mbNwDmarlbLVprYbIwlHlDajQ2N61kmWtTHkgHSb74yVqbtU5jHSW96kNtM4YrlNdrPtbJdjgUavKGX2omUBTZZYM3dHYtxOKb5jq6k5CVsw/Kbwrg13kVvUn/AClcVT+Pv0rNOpY1dF62dMXe6sOfFDNoxcrLLoFyadXBFk7gyW2Gv0RLWtGk3pj9R3iXOgKq/ZQGsJtOxK2oohwtZYhbpv06BefgiXebih59XV9BX8J52yJ3VT/OfVAaPhVHoDS9T4WqDZAGqtuAF5Hd7cbyLHiWuEEKxSZZbog4i8Z9CG9kXNUeI4oerq33TO6rbwQIIV1Vvx5m+lU/j79U4f8AomDUyo8b1tHXNGCk4ZBQWtjHFFzQbjF/fNk3E4rbO/hRQ8+qh1SXfdbejSp0eMzKiIK3vdCy4sn4KTUJ870z49U/1BBpwYL0ar7mLC4ZaLd3nrfPwCDJ3sSO77xv0Uupg08xnGo1Qewy03g8znnJTVdEm8oAPuHBfpPoh5qNp9OnLscmjEoTNJp8H+0GgMPEKy3DAFFj927wnFGKcOdqJgJlW+oOKDWgtKbaxk9TLj8NVlc8YfnRGTFreceCBfutHZZmoa2y3QLfqAcAvs6Z9k1jd2TiMu6yTARZRx1VtxvxkZcQtCJ+f+0WvBDbRsTpzOY3Erw/NeH5rw/NQgd359Ou7exLQSpc27DHFG6PYJzzeYxW5TBeTknh7LDTwW7GnkixnbyMJl5MyST1ODuBZM/4W0mZ8K7Dv5VdTv1cCVvOcf4Ss/5Vi5W4kZoOaZBvHc5efgs2t0b+b1p5ZcQg1jJOMaZFB9XfqQPIXdMerqC4gtccwUGUiDvWVZqNsnjmmMc4y/OU51Ko8xjkhsoMCzBTKdISTe+VSY37t51VPqbqjmDOCntdagfeK081Zt1KZ43hXOtDgr7vMLsj5o2rg3w69w2NC7V6pu2tSfUV9pvt1zVihe7VW3mc5HuFx4a6q0dyl/QwVZptjqAbbcepZ+L/AHKCJC2zKQa+1knuvAbdunVMa07TG4iIwUNF+ZVP0qn+c+q3WxNyDzeDc8Ky7fpnBWqTrQ+qhwBV26fkmvpGW+KdO4MqftGU+icWmRzbUYeLhxQaxsvmYGswUHVt94y07mz8X+7mLCYVTetFxHunenmp+lU/zn1R4Xp7D2XI06nZ9lj5FX7r1feNU1zcCO4VqGc3f0TaoyxCbUYZa4SEQc0LDYOfdGfi/wB3O7zHunejmEkgjMIMbgOqe3UJjtQhVzHaWyfeDgoN4yKY98uJ1Qa0QBl3DbNy7Xkv+RSFx7QHutm++iforbHAtOYTvWe6B9oWA61x53eY9070dc79hyLTg5FuWSh7xeNE2nMxn3K1REj7n+EXUtx2bHXKxQDgc9E1hMkYnu7vh7p5GFnrnmJY7TJF7+yLh5phtmGmYPdbwCru83D95f8A/8QAKxABAAEDAwIFBQADAQAAAAAAAREAITFBUWFxoTBAgbHwECCRwdFQgOHx/9oACAEBAAE/If8AY+DueLE/T3db/RtEsglFIEANWuTFKfDFQUbr/SSseZT/AIxKsCeEC/SlEJCuoNqPg6NmyNCfYXS4q8URGIa+9RghDkUbCiIYh+5tEMpTH2TSUQs0yEr/AKNZqeMHAa7lGIJlmEbf4xlZ8jqAatCfEJVvBwt0x0o51WGGtDKiRM35Tek+AhY70FNMrB0H2zFFCVFSikbglA7sf6rvoiFXQLRaPzV/s5KvJBzwnYcUpQDmagxXQk62r9REkYNVqP2WHRHms2SQTBzR+TyGvnn3zCYfRoEkq59qglsFSRNhMEe/h6QE7lmog4Yleug8L4B2vXYSpfj+qYAAk7H1Khb29z7pjebOyNKUJTIEzTD9rMDSr6IWnyqdQQcjVoaCsnZFQxUL080hDtYP7VkLVKGDaihM8jNqxsY104P79t2fblfHb+GXTvmHULVa4F5GI/tezg+9YgHyxR2jhZr53L7i4p7gHHNFIBuqyrdd6NbcscC7UEyDATSnKLqFdaPRsCaZaVrjHfCKTm4Dua4R3zEd3NTTzhBsaH9qVijPQYoVwMqydT7M8mjdq/AVO3+/h/ObVi+WPrCBynNECLEPu8L5SBSoCzMH4j3rYq9+qJuEc0UuA8J0qQUtDy+RLubx0q+4AalQFTTDejZzSDP1WLuKIX0g3d6HZkvmu3e/huomOqM0WvbAnbatamyj3oRLM9K+DzXzOXhSNr/v907vmfvSgFrvQr5hLNGgSVvP/tZBl0I9aHMPOBee3eaFSsViw/ddlXZ/fwlmBcqoMINzS6UyFxUan0BFkhP4q7luLs6RLRgoWZkRbq+ELTd7UWJUXd/VQtQ9tCltoYljq5q/Nku38orf2/lQ/heqzfy7hnGjTrVpKyOG4wKE6WBqfQyphiht1JURcCAlS0e5RDOCfegQXNsvvlIq3HQooFVjcc0azBnr08k0nkH/ALV5KMoLaJ8Xn8meaHLAlReK5Ika0kpdURr4L3RKDMNqdxJG6ElR7KmdAfC0nrUlzjGXLUmiPB3rbx8t6LFHx61BorGXlNRJKwZdfKOBBq1fOkvC4bxtXttgdTU3GnRBCAwHMcCgKhhlP6Ro6U1wU8VMelIkjKxSmICfeX7jtIE+1XTLDK7GtFyt34NRYLKDZ44ohgG3DBtxSV+wuY5rczUT+ZWjq8E1qPyNwGXwZLIkD1RiJfmlrmNwen5pGBS8it0rM5zf2r8OkBQjYHSgKBmNSJsocVH8chqeTUX4TDNQWYMiXTc06M1sSCRnCWOLcpb6Ijvn0bVDqOTIQ9fuy9K7V7+AuUpcp5MVImSBibxU1WvBuqHA8IBSDBUEu9HWrVjdExlKOhLQY5mnYa+vTXbvu+DPTeaexdfWgmkjk1hn1zRECwbGB0Yw0KZsak6NWpDeZ+6VxFdGjcelBLcJX/4oIIPHAQtng4KCkiZdaacjpBZ/amsFgXjcNaQNes03c21GouBCczhbIOpQZKww62COjNRUCZedfvSRKwhZa+EqMJNEo6bjh+KhpiE3PQ/2l3KLe1NRISvBmu++9ds+7wUmpDrOOjHerJfk41pYAy/+dmoc7Zmz+0ogJkbNCY6E/So+MwhBuvr5BM2hLrQLuwn53+kBwTx7PJWVrGAHcFE4wjRCY62aiDyglrBuJo0AClbEaK7v7n07771277vCkXVHdWwU/m5WY04f2otFj6vWtI7KfremUQ8A96gkgJGnkNoy/eh6N8b5qUVKQChakENJoyo9V18ur4HZXcvc+khxPsUQ9uDwuaE7UJxbfrmhHFqBXOQf1WRr8etQppqtnag4CgGnkEkK5gHd6VIsy5pKN3WTBl7lQWElE+Cx5QDEi9Ux9fgdldy9zxow1T3/AJUOAJ9da9RH60GoZBx71pd4sz5J1Mbuz40pGDjD02pl2d7j10oBwrBEvlysJN12UciEJOp42uOp4LzQl7I51NWGZgTJtPle5oULAA48yLABx44BAQcf7Ef/2gAMAwEAAgADAAAAEPPPPPPPPPPPPPPPPPPPPPPPPPPPPPPPPPPPPPPPPPPPPPPPPPPPPPPPPPPPPPPPPPPPPPPPPPPPPPPPPPPPPPPPPPPPPPPPPPPPPPPPPPPOPPHPPLvOIOPPPPPPPPPPPPPPPPPMPPPBlHvPPPMD9POAITdPPPPPPPPPPPPBJ1B51PPPPOVBPPPLJekg/PPPPPPPPPPN7uAnlPPPPAH1vPPPB4AZ/PPPPPPPPPOOEEnqa/PBCb8H/PPPLdkMnPPPPPPPPMMODLHKVPPPNDrn/PPPE1PJ3PPPPPPPBPPPPPPLPPPPIsye/PPPBsnV/PPPPPPPIgNPPPPPPPPLIigPPPPPKJKyvPPPPPPPPHPPPPPPPPPPPLHPPPPPPPPPPPPPPPPPPPPPPPPPPPPPPPPPPPPPPPPPPPPPPPPPPPPPPPPPPPPPPPPPPPPPPPPPPPPPPPPPPPPPPPPPPPPPPPPPPPPPPPPPPPPPPP/EACQRAQACAgEDBAMBAAAAAAAAAAEAESExIBBBUTBAYXBxgbGR/9oACAEDAQE/EPopdORLsuKM2QUVfES0SnfrA2xA8nQFaIDDkiDtBb5QU/zFjXcN01EVT6iruCnQrn6jWPJylXCXZTtxqZ8Tvj8ShK0f2DKfWpZc7/SDN7jWd9UGJY3BJiNYSwzriuCUlfFxIB7AC3xJleIs2EYckpB56XTuoh9q2/CNT5TfBR4cVQynNdv5MCzJFq7PaqszTGLrmmEW86I5+hv/xAAmEQEAAgEDBAEEAwAAAAAAAAABABEhIDFBEEBRcTBgYZGhcLHR/9oACAECAQE/EPrCzut01IopFqEEXQ1pyixA1fzKWMwS046KC2OChpB3ZuNWYgCs1pNk8xJO2CIcssAWfJQRB36J+QgUENNgBIop4qrnTc/gTFPut9uxLq7P9Yh+bNFUWU3SspU2LXU2jVUTJmNVmAYb6Tq/JFzguvX+x+fyvYOFGlc4KRdThIoXqLP8IvEo7D9GZ+D2v76F6D0zCfOn7kEETgceklcIefMtNLfHanIKvMCgeGFAdZTNZshIRYgUV/A3/8QAKxABAAEDAwIGAgMAAwAAAAAAAREAITFBUWFxgTBAkaGx8BAgwdHxUIDh/9oACAEBAAE/EP8AsfC5zECTifwkESJEZnTP4tnWKXVGKBC0qQBQ94wQPc8O6VBJSdM0oXWIoBGKEMHt/wAYdfEknYOl0t96uXinVD0Y7U9caFZTHvBahSOFjICxw6UfwMriQMawSoo0wJg43hRj+q3eUITYaKMfs4nIIpcxipqamhNCQlwYoIGi2yLEcB/mrmozhEiHKSVC54zBUrwQZaP+LsbQVDSZNS14CaicoLdd15W9N4GNLlkFpr3u7FXbFQSYGDSaiaaI9ILLxBYNamLMDzVyqwGreh1SkoOrvBu5/WTpMlQuJN6N3ZgEwWZvpo0ERWqxHRh705BiYQA9GfamhUupG7bHSm6R2S5x1m1Wn/cS6JQckldYpXDkgF2JQoStUEd51OqW0PyKeEYU7AXahdOA7EG41CMJJO5AsUafbcg488wTJMWNxr/LUdgAhhI/VygCVcBWZaCZl4nVHb8RUVFRUfqfxL4CWGzrzRJWaSyxFklr2RoGdYE/6x9lartI56AFIk6qAKYtIN6mfBgtFEFRUfmzsEoMJwMJG1SBiywwTqTFCaalyEUwGSDirOwtuWRxMtWWRLMZR6GC9QJqQmDM7UFgxgwrUcJyeajC8l437Nui1G6Xuahlba/FAGx5QAgAb5a3z0AGLZcaw6UfpGwQlGdnvX2GytPCsxkbCOV60eMRI3Kyyd1XsfkUdn80JF0MiHrL3qQAxmVrtDRsStoKy/sNB2mLHODkzG1N7YyJc5it6nhQLyp1NsbBLvUXO8QEICNimnCzJUjK7tHWtRsZ07YxrT1G0C949QJ60mU3QlwQQG+WjES8xopf3orXy2iFJcS8btRSjAkEwF4f8Um0ix4iSGz2R60BbJlfJc/S8yCNXSKQFu7AvY+KhCEBEdlaeF9Dvp/X1/Foku3A0FWAQMUHgNcaZeP4StcHqUA+VTASZtrgfL2qREyR3lN3u2KmlhQKzLhlvSqE5LEDaefLrqKwJ0OrHaguuYRCEpI6uapLLddqTyFKAepeKj8AFIAquCpco673y+Kwyo3sMdDFfWbK08KUpRMSUnDit+V4Kw1bNIwNYkXtCpUA3U17/wDGvbeENrBh4WgbSeIgvySrzcVoxnwQdWiUApKZt/gKOlIXyd41XtT9OUFqd73H3NMw60EKA2RuXz5tabUuRfb6tb+xBnf+BXvHxX32ytPBONbMAuk6HdqFN8ckubWRfdo8KrIIAXZBA608vSk6DMKGKaYtCJHSw0yuJ0BEznPvVq90hB8KIFwxeWjuBoCAD1LPWpztmDqMPXL1ipJOPmG7gY96mjXsIDhOBwXqXBrJmO2T1aCUMKRUuHOhNT5WahvKbj1LQpJGAONsF+BQ2DoSIZ/DlBMDV0PWgN8zFQnBHFqJogEYR0obXIh0+lNtaJ2INGAUAZH0/eDdGJJ2H84osxLiJ2EszsW61c3ds6DNsGlZY1YTYi92LqZw9wclzlaLUYIUZqRd0qJCEpTIemcFS1gYSS6ZQ40o+AFZGengxdNQIkoNWLxTY0TuH3BVr/g7z3leKixOldr2F3f/AGhVrIsE519vegcQDLD9cBRawcqQe7K9KZM8EYcsmINikbaBkbMvPlL/AGhcApuWBNMTcHqJeCma4F9K5jOlYlJ1xeImFJonlZjHapo7y4SZ5X8A84LsGRr6L+q+y/qkSsIX+iomognEzFT4JMXQM7Ufq04CwJNViSwtimDASxhKsSF3NDdUSAUi0p/im3amFMtkat2oPMkqETdq3qxdpWWF7botQsVMYkAWdR1ju0kYAkBmLl3nWp+bIJUm+PBuUJjQlkp3cIEqOMEqMyjdsW0VFz1dauCQIWFlNAqVbJnqxwB9atxToC9I96wB9EPalxE/Ah8VM36alJmXxrRkhcEhI+T0ZEaw3glCmZLRVBMvKQZUcrWIiHwTDvpk20NtAdlSWDM7NlxV31AEiLegylABAQbfmPx71X0mytP3XjFyDarK9KuVEUKbOZBetAkeLRCWhxHSlGpRISWH/wBpqqzJHfF3xUsbbJO9LuRvho92JktbrRvU8ZbACAvG3hZo8SQ5Z2h0QAN5o7gANcqbiZFmEdqhbMLykMtBLctrFSlIkaSOpHN6nY7svsn3qR5NHfzVvO6lH3KxeJYIuLnq3+QIAAgCxHjowGIxURI4km69qZOkzEzSxMetFicaYPdCw6A9aDnO2A2G6Szhmn4kShb7pAK9V2ZJaRAAQ7AFCd+KPufchgAuSDLUw6SXVKq7yr+8SZRCngwbIwGfBy+FFpIhMj2aJfKJRy6zj0p9tvQ1QaETmyku521bSmi3CaVzKCAvpoGhX2mzwugZExcmhIJp5MEAjqnretCKLmKx5jXe2tQEXw7ctDb0o3jQw49uhv1p4tIAA9G0+lQIn1leqz2q7K7UjCFlqAZzHkIm7pctfdGsHTTrafRpGNopAa5ROVJEeEiYyUtKGDISW0AgulM2CnXZ94Q7WoAAABAFgPBjwRe4fgoaCCUGRvTQU30QAJedawqsr7TZ4eSL8KdoEvpNAfDWbNwdFTrQgZNiLQ7DZ4zvUrODIHYYn/SsccLkFOWjhpwu9IA8NPjmhWJ1CAmDpjx2pXLxPefeIPWnAl8Ze301oSPEi5/eiUahQEsiRSMNlYWJLvA+UB2n7OCNGcAgKrIlM4IKstHgk5Y9bRS77iXQQPSWtIYS8gw+jfo1FWFe/luZH+qMsokrM9dBScMlFLEYQONZoCOBQAbHkBqmBl2UnUvZdqbdjBLZw6803v6XPgG5STCSiTpw8NXpy7OSfefKMCzKFTZ2ROu1HkJSNhL0juQdgEPuoREwg4iR6iPSndmyczE6txtUO0FmVBqZDrV7c6SDcuO/kUnONqB05WhLW60O6221Thuo1nqy4xVv0DAt3dHrxWJ7ujsrF9fLzJQVBMAi9gmmNS7vAqBO8DWniNT4JVcZ4GYmWSmCKJoIWkL2x1nar3YoUTeKGHmajycVE2jETFag+ggeYSc1cG0wQPFfxFVcsIP+x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17946"/>
            <a:ext cx="6546182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3614" y="332775"/>
            <a:ext cx="4566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Разгадайте ребус: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48433758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648161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5763" y="5929318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2987824" y="6000780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659" y="472841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4942732"/>
            <a:ext cx="3035746" cy="1058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Глаза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1052736"/>
            <a:ext cx="71861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 помощью какого органа чувств человек воспринимает наибольшее количество информации?</a:t>
            </a:r>
          </a:p>
        </p:txBody>
      </p:sp>
    </p:spTree>
    <p:extLst>
      <p:ext uri="{BB962C8B-B14F-4D97-AF65-F5344CB8AC3E}">
        <p14:creationId xmlns:p14="http://schemas.microsoft.com/office/powerpoint/2010/main" val="6604347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290562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5763" y="5929318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2987824" y="6000780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659" y="472841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 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4942732"/>
            <a:ext cx="3035746" cy="10580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Эниак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0211" y="527052"/>
            <a:ext cx="6795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Как назывался первый компьютер?</a:t>
            </a:r>
            <a:endParaRPr lang="ru-RU" sz="3600" b="1" dirty="0"/>
          </a:p>
        </p:txBody>
      </p:sp>
      <p:pic>
        <p:nvPicPr>
          <p:cNvPr id="10242" name="Picture 2" descr="Картинки по запросу компьютер и человек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" b="99732" l="0" r="100000">
                        <a14:foregroundMark x1="81500" y1="43164" x2="81500" y2="43164"/>
                        <a14:foregroundMark x1="68750" y1="16354" x2="68750" y2="16354"/>
                        <a14:foregroundMark x1="17750" y1="35121" x2="17750" y2="35121"/>
                        <a14:foregroundMark x1="11750" y1="41287" x2="11750" y2="41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27381"/>
            <a:ext cx="3163384" cy="294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8609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0614638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5763" y="5929318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2987824" y="6000780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659" y="472841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 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5936" y="3643508"/>
            <a:ext cx="4403898" cy="129922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 одежке встречают, по уму провожают.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8945" y="1899489"/>
            <a:ext cx="6178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По компьютерам встречают, по программам провожают.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89066" y="342922"/>
            <a:ext cx="6178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Назовите первоначальную версию пословицы.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220940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401251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</a:t>
            </a:r>
            <a:r>
              <a:rPr lang="ru-RU" sz="2000" b="1" dirty="0" smtClean="0">
                <a:solidFill>
                  <a:schemeClr val="tx1"/>
                </a:solidFill>
              </a:rPr>
              <a:t> балл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0190" y="5154112"/>
            <a:ext cx="3646132" cy="106097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Зависание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7944" y="438200"/>
            <a:ext cx="43058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Состояние, в котором включенный компьютер не реагирует на действия </a:t>
            </a:r>
            <a:r>
              <a:rPr lang="ru-RU" sz="3600" b="1" dirty="0" smtClean="0"/>
              <a:t>пользователя.</a:t>
            </a:r>
            <a:endParaRPr lang="ru-RU" sz="3600" b="1" dirty="0"/>
          </a:p>
        </p:txBody>
      </p:sp>
      <p:pic>
        <p:nvPicPr>
          <p:cNvPr id="9218" name="Picture 2" descr="Картинки по запросу зависа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6500" y1="43178" x2="56500" y2="43178"/>
                        <a14:foregroundMark x1="46833" y1="30467" x2="46833" y2="30467"/>
                        <a14:foregroundMark x1="55333" y1="28598" x2="55333" y2="28598"/>
                        <a14:foregroundMark x1="56000" y1="54206" x2="56000" y2="54206"/>
                        <a14:foregroundMark x1="56500" y1="66916" x2="56500" y2="66916"/>
                        <a14:foregroundMark x1="48000" y1="69346" x2="48000" y2="69346"/>
                        <a14:foregroundMark x1="46833" y1="42243" x2="46833" y2="42243"/>
                        <a14:foregroundMark x1="59333" y1="35140" x2="59333" y2="35140"/>
                        <a14:foregroundMark x1="58500" y1="23738" x2="58500" y2="23738"/>
                        <a14:foregroundMark x1="51667" y1="21495" x2="51667" y2="21495"/>
                        <a14:foregroundMark x1="44500" y1="16636" x2="44500" y2="16636"/>
                        <a14:foregroundMark x1="29667" y1="19626" x2="29667" y2="19626"/>
                        <a14:foregroundMark x1="56500" y1="51776" x2="56500" y2="51776"/>
                        <a14:foregroundMark x1="20833" y1="22430" x2="20833" y2="22430"/>
                        <a14:foregroundMark x1="14333" y1="28972" x2="14333" y2="28972"/>
                        <a14:foregroundMark x1="14000" y1="37570" x2="14000" y2="37570"/>
                        <a14:foregroundMark x1="14833" y1="49346" x2="14833" y2="49346"/>
                        <a14:foregroundMark x1="17667" y1="61682" x2="17667" y2="61682"/>
                        <a14:foregroundMark x1="22333" y1="65047" x2="22333" y2="65047"/>
                        <a14:foregroundMark x1="32833" y1="65047" x2="32833" y2="65047"/>
                        <a14:foregroundMark x1="38500" y1="65981" x2="38500" y2="65981"/>
                        <a14:foregroundMark x1="62833" y1="39439" x2="62833" y2="39439"/>
                        <a14:foregroundMark x1="63667" y1="26729" x2="63667" y2="26729"/>
                        <a14:foregroundMark x1="61333" y1="24299" x2="61333" y2="24299"/>
                        <a14:foregroundMark x1="60500" y1="49907" x2="60500" y2="49907"/>
                        <a14:foregroundMark x1="51667" y1="33271" x2="51667" y2="33271"/>
                        <a14:foregroundMark x1="60167" y1="53271" x2="60167" y2="53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55601"/>
            <a:ext cx="340487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0917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орской бой\мим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43240" y="642918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Мимо!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643042" y="5786454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Переход хода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235995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</a:t>
            </a:r>
            <a:r>
              <a:rPr lang="ru-RU" sz="2000" b="1" dirty="0" smtClean="0">
                <a:solidFill>
                  <a:schemeClr val="tx1"/>
                </a:solidFill>
              </a:rPr>
              <a:t> балл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0190" y="5154112"/>
            <a:ext cx="3646132" cy="106097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Геймер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1529" y="476672"/>
            <a:ext cx="6315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Как называется человек - фанат компьютерных </a:t>
            </a:r>
            <a:r>
              <a:rPr lang="ru-RU" sz="3600" b="1" dirty="0" smtClean="0"/>
              <a:t>игр?</a:t>
            </a:r>
            <a:r>
              <a:rPr lang="ru-RU" sz="3600" b="1" dirty="0"/>
              <a:t> </a:t>
            </a:r>
            <a:endParaRPr lang="ru-RU" sz="3600" b="1" dirty="0"/>
          </a:p>
        </p:txBody>
      </p:sp>
      <p:pic>
        <p:nvPicPr>
          <p:cNvPr id="8194" name="Picture 2" descr="Картинки по запросу компьютерные иг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47" y="2034191"/>
            <a:ext cx="3888432" cy="25943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49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827743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 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0190" y="5154112"/>
            <a:ext cx="3646132" cy="106097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Браузер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241940"/>
            <a:ext cx="7312896" cy="29662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Включаем компьютер, подключаемся к Интернету, но получить из него какие-либо данные без специальной программы нельзя. Должно быть программное обеспечение, которое сможет запросить информацию, получить ее, обработать и отобразить на экран пользователя. Какую программу необходимо загрузить?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it-nets.ru/wp-content/uploads/2015/09/internet21-e14429331317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45" y="3364015"/>
            <a:ext cx="4385038" cy="16115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185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756164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 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0190" y="5154112"/>
            <a:ext cx="3646132" cy="106097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Компьютерные вирусы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28101" y="534717"/>
            <a:ext cx="6956441" cy="3096343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Существуют специально написанные небольшие по размерам программы, которые могут «приписывать» себя к другим программам, а также выполнять различные нежелательные действия на компьютере. Как называются такие программы?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317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696900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 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0190" y="5154112"/>
            <a:ext cx="3646132" cy="106097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Клавиатура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19406" y="329581"/>
            <a:ext cx="3456384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Разгадайте ребус: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20 Клавиатур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t="23279" r="18248" b="38962"/>
          <a:stretch/>
        </p:blipFill>
        <p:spPr bwMode="auto">
          <a:xfrm>
            <a:off x="1637048" y="1655416"/>
            <a:ext cx="6221100" cy="30072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216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223295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2492896"/>
            <a:ext cx="4733072" cy="7395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Наудалял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 три Корзины.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</a:t>
            </a:r>
            <a:r>
              <a:rPr lang="ru-RU" sz="2000" b="1" dirty="0" smtClean="0">
                <a:solidFill>
                  <a:schemeClr val="tx1"/>
                </a:solidFill>
              </a:rPr>
              <a:t> балл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30325" y="3935357"/>
            <a:ext cx="3646132" cy="106097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/>
              <a:t>Наврал с три короба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19672" y="478997"/>
            <a:ext cx="4254481" cy="15347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Назовите первоначальную версию пословицы: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Картинки по запросу корзина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398" y="478997"/>
            <a:ext cx="1452130" cy="179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4538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орской бой\Без имени-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1623124" cy="1103953"/>
          </a:xfrm>
          <a:prstGeom prst="rect">
            <a:avLst/>
          </a:prstGeom>
          <a:noFill/>
        </p:spPr>
      </p:pic>
      <p:pic>
        <p:nvPicPr>
          <p:cNvPr id="3" name="Picture 341" descr="ARK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8305" y="458670"/>
            <a:ext cx="1479846" cy="105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Управляющая кнопка: далее 76">
            <a:hlinkClick r:id="rId4" action="ppaction://hlinksldjump" highlightClick="1"/>
          </p:cNvPr>
          <p:cNvSpPr/>
          <p:nvPr/>
        </p:nvSpPr>
        <p:spPr>
          <a:xfrm>
            <a:off x="4456699" y="5969856"/>
            <a:ext cx="714380" cy="57150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 flipH="1">
            <a:off x="669949" y="2596814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ru-RU" sz="3600" b="1" dirty="0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 flipH="1">
            <a:off x="669949" y="3032567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</a:t>
            </a:r>
            <a:endParaRPr lang="ru-RU" sz="3600" b="1" dirty="0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 flipH="1">
            <a:off x="669949" y="3468320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3</a:t>
            </a:r>
            <a:endParaRPr lang="ru-RU" sz="3600" b="1" dirty="0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 flipH="1">
            <a:off x="669949" y="3904073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ru-RU" sz="3600" b="1" dirty="0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 flipH="1">
            <a:off x="669949" y="4339826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ru-RU" sz="3600" b="1" dirty="0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 flipH="1">
            <a:off x="1223934" y="2112644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</a:t>
            </a:r>
            <a:endParaRPr lang="ru-RU" sz="3600" b="1" dirty="0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 flipH="1">
            <a:off x="1727556" y="2112644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B</a:t>
            </a:r>
            <a:endParaRPr lang="ru-RU" sz="3600" b="1" dirty="0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 flipH="1">
            <a:off x="2231179" y="2112644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</a:t>
            </a:r>
            <a:endParaRPr lang="ru-RU" sz="3600" b="1" dirty="0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 flipH="1">
            <a:off x="2734801" y="2112644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</a:t>
            </a:r>
            <a:endParaRPr lang="ru-RU" sz="3600" b="1" dirty="0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 flipH="1">
            <a:off x="3238424" y="2112644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E</a:t>
            </a:r>
            <a:endParaRPr lang="ru-RU" sz="3600" b="1" dirty="0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 flipH="1">
            <a:off x="3742047" y="2112644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F</a:t>
            </a:r>
            <a:endParaRPr lang="ru-RU" sz="3600" b="1" dirty="0"/>
          </a:p>
        </p:txBody>
      </p:sp>
      <p:sp>
        <p:nvSpPr>
          <p:cNvPr id="46" name="Управляющая кнопка: настраиваемая 45">
            <a:hlinkClick r:id="rId5" action="ppaction://hlinksldjump" highlightClick="1"/>
          </p:cNvPr>
          <p:cNvSpPr/>
          <p:nvPr/>
        </p:nvSpPr>
        <p:spPr>
          <a:xfrm flipH="1">
            <a:off x="1223934" y="2596814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rId5" action="ppaction://hlinksldjump" highlightClick="1"/>
          </p:cNvPr>
          <p:cNvSpPr/>
          <p:nvPr/>
        </p:nvSpPr>
        <p:spPr>
          <a:xfrm flipH="1">
            <a:off x="1727556" y="2596814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rId5" action="ppaction://hlinksldjump" highlightClick="1"/>
          </p:cNvPr>
          <p:cNvSpPr/>
          <p:nvPr/>
        </p:nvSpPr>
        <p:spPr>
          <a:xfrm flipH="1">
            <a:off x="2231179" y="2596814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rId6" action="ppaction://hlinksldjump" highlightClick="1"/>
          </p:cNvPr>
          <p:cNvSpPr/>
          <p:nvPr/>
        </p:nvSpPr>
        <p:spPr>
          <a:xfrm flipH="1">
            <a:off x="2734801" y="2596814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rId5" action="ppaction://hlinksldjump" highlightClick="1"/>
          </p:cNvPr>
          <p:cNvSpPr/>
          <p:nvPr/>
        </p:nvSpPr>
        <p:spPr>
          <a:xfrm flipH="1">
            <a:off x="3238424" y="2596814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rId5" action="ppaction://hlinksldjump" highlightClick="1"/>
          </p:cNvPr>
          <p:cNvSpPr/>
          <p:nvPr/>
        </p:nvSpPr>
        <p:spPr>
          <a:xfrm flipH="1">
            <a:off x="3742047" y="2596814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rId7" action="ppaction://hlinksldjump" highlightClick="1"/>
          </p:cNvPr>
          <p:cNvSpPr/>
          <p:nvPr/>
        </p:nvSpPr>
        <p:spPr>
          <a:xfrm flipH="1">
            <a:off x="1223934" y="3032567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rId8" action="ppaction://hlinksldjump" highlightClick="1"/>
          </p:cNvPr>
          <p:cNvSpPr/>
          <p:nvPr/>
        </p:nvSpPr>
        <p:spPr>
          <a:xfrm flipH="1">
            <a:off x="1727556" y="3032567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rId5" action="ppaction://hlinksldjump" highlightClick="1"/>
          </p:cNvPr>
          <p:cNvSpPr/>
          <p:nvPr/>
        </p:nvSpPr>
        <p:spPr>
          <a:xfrm flipH="1">
            <a:off x="2231179" y="3032567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rId9" action="ppaction://hlinksldjump" highlightClick="1"/>
          </p:cNvPr>
          <p:cNvSpPr/>
          <p:nvPr/>
        </p:nvSpPr>
        <p:spPr>
          <a:xfrm flipH="1">
            <a:off x="2734801" y="3032567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rId10" action="ppaction://hlinksldjump" highlightClick="1"/>
          </p:cNvPr>
          <p:cNvSpPr/>
          <p:nvPr/>
        </p:nvSpPr>
        <p:spPr>
          <a:xfrm flipH="1">
            <a:off x="3238424" y="3032567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rId11" action="ppaction://hlinksldjump" highlightClick="1"/>
          </p:cNvPr>
          <p:cNvSpPr/>
          <p:nvPr/>
        </p:nvSpPr>
        <p:spPr>
          <a:xfrm flipH="1">
            <a:off x="3742047" y="3032567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rId12" action="ppaction://hlinksldjump" highlightClick="1"/>
          </p:cNvPr>
          <p:cNvSpPr/>
          <p:nvPr/>
        </p:nvSpPr>
        <p:spPr>
          <a:xfrm flipH="1">
            <a:off x="1223934" y="3468320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rId5" action="ppaction://hlinksldjump" highlightClick="1"/>
          </p:cNvPr>
          <p:cNvSpPr/>
          <p:nvPr/>
        </p:nvSpPr>
        <p:spPr>
          <a:xfrm flipH="1">
            <a:off x="1727556" y="3468320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rId5" action="ppaction://hlinksldjump" highlightClick="1"/>
          </p:cNvPr>
          <p:cNvSpPr/>
          <p:nvPr/>
        </p:nvSpPr>
        <p:spPr>
          <a:xfrm flipH="1">
            <a:off x="2231179" y="3468320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rId5" action="ppaction://hlinksldjump" highlightClick="1"/>
          </p:cNvPr>
          <p:cNvSpPr/>
          <p:nvPr/>
        </p:nvSpPr>
        <p:spPr>
          <a:xfrm flipH="1">
            <a:off x="2734801" y="3468320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rId5" action="ppaction://hlinksldjump" highlightClick="1"/>
          </p:cNvPr>
          <p:cNvSpPr/>
          <p:nvPr/>
        </p:nvSpPr>
        <p:spPr>
          <a:xfrm flipH="1">
            <a:off x="3238424" y="3468320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rId13" action="ppaction://hlinksldjump" highlightClick="1"/>
          </p:cNvPr>
          <p:cNvSpPr/>
          <p:nvPr/>
        </p:nvSpPr>
        <p:spPr>
          <a:xfrm flipH="1">
            <a:off x="3742047" y="3468320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rId5" action="ppaction://hlinksldjump" highlightClick="1"/>
          </p:cNvPr>
          <p:cNvSpPr/>
          <p:nvPr/>
        </p:nvSpPr>
        <p:spPr>
          <a:xfrm flipH="1">
            <a:off x="1223934" y="3904073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rId5" action="ppaction://hlinksldjump" highlightClick="1"/>
          </p:cNvPr>
          <p:cNvSpPr/>
          <p:nvPr/>
        </p:nvSpPr>
        <p:spPr>
          <a:xfrm flipH="1">
            <a:off x="1727556" y="3904073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настраиваемая 66">
            <a:hlinkClick r:id="rId14" action="ppaction://hlinksldjump" highlightClick="1"/>
          </p:cNvPr>
          <p:cNvSpPr/>
          <p:nvPr/>
        </p:nvSpPr>
        <p:spPr>
          <a:xfrm flipH="1">
            <a:off x="2231179" y="3904073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правляющая кнопка: настраиваемая 67">
            <a:hlinkClick r:id="rId15" action="ppaction://hlinksldjump" highlightClick="1"/>
          </p:cNvPr>
          <p:cNvSpPr/>
          <p:nvPr/>
        </p:nvSpPr>
        <p:spPr>
          <a:xfrm flipH="1">
            <a:off x="2734801" y="3904073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правляющая кнопка: настраиваемая 68">
            <a:hlinkClick r:id="rId5" action="ppaction://hlinksldjump" highlightClick="1"/>
          </p:cNvPr>
          <p:cNvSpPr/>
          <p:nvPr/>
        </p:nvSpPr>
        <p:spPr>
          <a:xfrm flipH="1">
            <a:off x="3238424" y="3904073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настраиваемая 69">
            <a:hlinkClick r:id="rId5" action="ppaction://hlinksldjump" highlightClick="1"/>
          </p:cNvPr>
          <p:cNvSpPr/>
          <p:nvPr/>
        </p:nvSpPr>
        <p:spPr>
          <a:xfrm flipH="1">
            <a:off x="3742047" y="3904073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правляющая кнопка: настраиваемая 70">
            <a:hlinkClick r:id="rId16" action="ppaction://hlinksldjump" highlightClick="1"/>
          </p:cNvPr>
          <p:cNvSpPr/>
          <p:nvPr/>
        </p:nvSpPr>
        <p:spPr>
          <a:xfrm flipH="1">
            <a:off x="1223934" y="4339826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Управляющая кнопка: настраиваемая 71">
            <a:hlinkClick r:id="rId17" action="ppaction://hlinksldjump" highlightClick="1"/>
          </p:cNvPr>
          <p:cNvSpPr/>
          <p:nvPr/>
        </p:nvSpPr>
        <p:spPr>
          <a:xfrm flipH="1">
            <a:off x="1727556" y="4339826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правляющая кнопка: настраиваемая 72">
            <a:hlinkClick r:id="rId5" action="ppaction://hlinksldjump" highlightClick="1"/>
          </p:cNvPr>
          <p:cNvSpPr/>
          <p:nvPr/>
        </p:nvSpPr>
        <p:spPr>
          <a:xfrm flipH="1">
            <a:off x="2231179" y="4339826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правляющая кнопка: настраиваемая 73">
            <a:hlinkClick r:id="rId18" action="ppaction://hlinksldjump" highlightClick="1"/>
          </p:cNvPr>
          <p:cNvSpPr/>
          <p:nvPr/>
        </p:nvSpPr>
        <p:spPr>
          <a:xfrm flipH="1">
            <a:off x="2734801" y="4339826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правляющая кнопка: настраиваемая 74">
            <a:hlinkClick r:id="rId19" action="ppaction://hlinksldjump" highlightClick="1"/>
          </p:cNvPr>
          <p:cNvSpPr/>
          <p:nvPr/>
        </p:nvSpPr>
        <p:spPr>
          <a:xfrm flipH="1">
            <a:off x="3238424" y="4339826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правляющая кнопка: настраиваемая 75">
            <a:hlinkClick r:id="rId20" action="ppaction://hlinksldjump" highlightClick="1"/>
          </p:cNvPr>
          <p:cNvSpPr/>
          <p:nvPr/>
        </p:nvSpPr>
        <p:spPr>
          <a:xfrm flipH="1">
            <a:off x="3742047" y="4339826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rId5" action="ppaction://hlinksldjump" highlightClick="1"/>
          </p:cNvPr>
          <p:cNvSpPr/>
          <p:nvPr/>
        </p:nvSpPr>
        <p:spPr>
          <a:xfrm flipH="1">
            <a:off x="1223934" y="4775579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правляющая кнопка: настраиваемая 87">
            <a:hlinkClick r:id="rId21" action="ppaction://hlinksldjump" highlightClick="1"/>
          </p:cNvPr>
          <p:cNvSpPr/>
          <p:nvPr/>
        </p:nvSpPr>
        <p:spPr>
          <a:xfrm flipH="1">
            <a:off x="1727556" y="4775579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правляющая кнопка: настраиваемая 88">
            <a:hlinkClick r:id="rId5" action="ppaction://hlinksldjump" highlightClick="1"/>
          </p:cNvPr>
          <p:cNvSpPr/>
          <p:nvPr/>
        </p:nvSpPr>
        <p:spPr>
          <a:xfrm flipH="1">
            <a:off x="2231179" y="4775579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настраиваемая 89">
            <a:hlinkClick r:id="rId22" action="ppaction://hlinksldjump" highlightClick="1"/>
          </p:cNvPr>
          <p:cNvSpPr/>
          <p:nvPr/>
        </p:nvSpPr>
        <p:spPr>
          <a:xfrm flipH="1">
            <a:off x="2734801" y="4775579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правляющая кнопка: настраиваемая 90">
            <a:hlinkClick r:id="rId23" action="ppaction://hlinksldjump" highlightClick="1"/>
          </p:cNvPr>
          <p:cNvSpPr/>
          <p:nvPr/>
        </p:nvSpPr>
        <p:spPr>
          <a:xfrm flipH="1">
            <a:off x="3238424" y="4775579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правляющая кнопка: настраиваемая 91">
            <a:hlinkClick r:id="rId5" action="ppaction://hlinksldjump" highlightClick="1"/>
          </p:cNvPr>
          <p:cNvSpPr/>
          <p:nvPr/>
        </p:nvSpPr>
        <p:spPr>
          <a:xfrm flipH="1">
            <a:off x="3742047" y="4775579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правляющая кнопка: настраиваемая 92">
            <a:hlinkClick r:id="" action="ppaction://noaction" highlightClick="1"/>
          </p:cNvPr>
          <p:cNvSpPr/>
          <p:nvPr/>
        </p:nvSpPr>
        <p:spPr>
          <a:xfrm flipH="1">
            <a:off x="669949" y="4775579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</a:t>
            </a:r>
            <a:endParaRPr lang="ru-RU" sz="3600" b="1" dirty="0"/>
          </a:p>
        </p:txBody>
      </p:sp>
      <p:sp>
        <p:nvSpPr>
          <p:cNvPr id="133" name="Управляющая кнопка: настраиваемая 132">
            <a:hlinkClick r:id="" action="ppaction://noaction" highlightClick="1"/>
          </p:cNvPr>
          <p:cNvSpPr/>
          <p:nvPr/>
        </p:nvSpPr>
        <p:spPr>
          <a:xfrm flipH="1">
            <a:off x="4813889" y="2647179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ru-RU" sz="3600" b="1" dirty="0"/>
          </a:p>
        </p:txBody>
      </p:sp>
      <p:sp>
        <p:nvSpPr>
          <p:cNvPr id="134" name="Управляющая кнопка: настраиваемая 133">
            <a:hlinkClick r:id="" action="ppaction://noaction" highlightClick="1"/>
          </p:cNvPr>
          <p:cNvSpPr/>
          <p:nvPr/>
        </p:nvSpPr>
        <p:spPr>
          <a:xfrm flipH="1">
            <a:off x="4813889" y="3082932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</a:t>
            </a:r>
            <a:endParaRPr lang="ru-RU" sz="3600" b="1" dirty="0"/>
          </a:p>
        </p:txBody>
      </p:sp>
      <p:sp>
        <p:nvSpPr>
          <p:cNvPr id="135" name="Управляющая кнопка: настраиваемая 134">
            <a:hlinkClick r:id="" action="ppaction://noaction" highlightClick="1"/>
          </p:cNvPr>
          <p:cNvSpPr/>
          <p:nvPr/>
        </p:nvSpPr>
        <p:spPr>
          <a:xfrm flipH="1">
            <a:off x="4813889" y="3518685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3</a:t>
            </a:r>
            <a:endParaRPr lang="ru-RU" sz="3600" b="1" dirty="0"/>
          </a:p>
        </p:txBody>
      </p:sp>
      <p:sp>
        <p:nvSpPr>
          <p:cNvPr id="136" name="Управляющая кнопка: настраиваемая 135">
            <a:hlinkClick r:id="" action="ppaction://noaction" highlightClick="1"/>
          </p:cNvPr>
          <p:cNvSpPr/>
          <p:nvPr/>
        </p:nvSpPr>
        <p:spPr>
          <a:xfrm flipH="1">
            <a:off x="4813889" y="3954438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ru-RU" sz="3600" b="1" dirty="0"/>
          </a:p>
        </p:txBody>
      </p:sp>
      <p:sp>
        <p:nvSpPr>
          <p:cNvPr id="137" name="Управляющая кнопка: настраиваемая 136">
            <a:hlinkClick r:id="" action="ppaction://noaction" highlightClick="1"/>
          </p:cNvPr>
          <p:cNvSpPr/>
          <p:nvPr/>
        </p:nvSpPr>
        <p:spPr>
          <a:xfrm flipH="1">
            <a:off x="4813889" y="4390191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ru-RU" sz="3600" b="1" dirty="0"/>
          </a:p>
        </p:txBody>
      </p:sp>
      <p:sp>
        <p:nvSpPr>
          <p:cNvPr id="138" name="Управляющая кнопка: настраиваемая 137">
            <a:hlinkClick r:id="" action="ppaction://noaction" highlightClick="1"/>
          </p:cNvPr>
          <p:cNvSpPr/>
          <p:nvPr/>
        </p:nvSpPr>
        <p:spPr>
          <a:xfrm flipH="1">
            <a:off x="5367874" y="2163009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</a:t>
            </a:r>
            <a:endParaRPr lang="ru-RU" sz="3600" b="1" dirty="0"/>
          </a:p>
        </p:txBody>
      </p:sp>
      <p:sp>
        <p:nvSpPr>
          <p:cNvPr id="139" name="Управляющая кнопка: настраиваемая 138">
            <a:hlinkClick r:id="" action="ppaction://noaction" highlightClick="1"/>
          </p:cNvPr>
          <p:cNvSpPr/>
          <p:nvPr/>
        </p:nvSpPr>
        <p:spPr>
          <a:xfrm flipH="1">
            <a:off x="5871496" y="2163009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B</a:t>
            </a:r>
            <a:endParaRPr lang="ru-RU" sz="3600" b="1" dirty="0"/>
          </a:p>
        </p:txBody>
      </p:sp>
      <p:sp>
        <p:nvSpPr>
          <p:cNvPr id="140" name="Управляющая кнопка: настраиваемая 139">
            <a:hlinkClick r:id="" action="ppaction://noaction" highlightClick="1"/>
          </p:cNvPr>
          <p:cNvSpPr/>
          <p:nvPr/>
        </p:nvSpPr>
        <p:spPr>
          <a:xfrm flipH="1">
            <a:off x="6375119" y="2163009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</a:t>
            </a:r>
            <a:endParaRPr lang="ru-RU" sz="3600" b="1" dirty="0"/>
          </a:p>
        </p:txBody>
      </p:sp>
      <p:sp>
        <p:nvSpPr>
          <p:cNvPr id="141" name="Управляющая кнопка: настраиваемая 140">
            <a:hlinkClick r:id="" action="ppaction://noaction" highlightClick="1"/>
          </p:cNvPr>
          <p:cNvSpPr/>
          <p:nvPr/>
        </p:nvSpPr>
        <p:spPr>
          <a:xfrm flipH="1">
            <a:off x="6878741" y="2163009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</a:t>
            </a:r>
            <a:endParaRPr lang="ru-RU" sz="3600" b="1" dirty="0"/>
          </a:p>
        </p:txBody>
      </p:sp>
      <p:sp>
        <p:nvSpPr>
          <p:cNvPr id="142" name="Управляющая кнопка: настраиваемая 141">
            <a:hlinkClick r:id="" action="ppaction://noaction" highlightClick="1"/>
          </p:cNvPr>
          <p:cNvSpPr/>
          <p:nvPr/>
        </p:nvSpPr>
        <p:spPr>
          <a:xfrm flipH="1">
            <a:off x="7382364" y="2163009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E</a:t>
            </a:r>
            <a:endParaRPr lang="ru-RU" sz="3600" b="1" dirty="0"/>
          </a:p>
        </p:txBody>
      </p:sp>
      <p:sp>
        <p:nvSpPr>
          <p:cNvPr id="143" name="Управляющая кнопка: настраиваемая 142">
            <a:hlinkClick r:id="" action="ppaction://noaction" highlightClick="1"/>
          </p:cNvPr>
          <p:cNvSpPr/>
          <p:nvPr/>
        </p:nvSpPr>
        <p:spPr>
          <a:xfrm flipH="1">
            <a:off x="7885987" y="2163009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F</a:t>
            </a:r>
            <a:endParaRPr lang="ru-RU" sz="3600" b="1" dirty="0"/>
          </a:p>
        </p:txBody>
      </p:sp>
      <p:sp>
        <p:nvSpPr>
          <p:cNvPr id="144" name="Управляющая кнопка: настраиваемая 143">
            <a:hlinkClick r:id="rId24" action="ppaction://hlinksldjump" highlightClick="1"/>
          </p:cNvPr>
          <p:cNvSpPr/>
          <p:nvPr/>
        </p:nvSpPr>
        <p:spPr>
          <a:xfrm flipH="1">
            <a:off x="5367874" y="2647179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Управляющая кнопка: настраиваемая 144">
            <a:hlinkClick r:id="rId5" action="ppaction://hlinksldjump" highlightClick="1"/>
          </p:cNvPr>
          <p:cNvSpPr/>
          <p:nvPr/>
        </p:nvSpPr>
        <p:spPr>
          <a:xfrm flipH="1">
            <a:off x="5871496" y="2647179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Управляющая кнопка: настраиваемая 145">
            <a:hlinkClick r:id="rId25" action="ppaction://hlinksldjump" highlightClick="1"/>
          </p:cNvPr>
          <p:cNvSpPr/>
          <p:nvPr/>
        </p:nvSpPr>
        <p:spPr>
          <a:xfrm flipH="1">
            <a:off x="6375119" y="2647179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Управляющая кнопка: настраиваемая 146">
            <a:hlinkClick r:id="rId26" action="ppaction://hlinksldjump" highlightClick="1"/>
          </p:cNvPr>
          <p:cNvSpPr/>
          <p:nvPr/>
        </p:nvSpPr>
        <p:spPr>
          <a:xfrm flipH="1">
            <a:off x="6878741" y="2647179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Управляющая кнопка: настраиваемая 147">
            <a:hlinkClick r:id="rId5" action="ppaction://hlinksldjump" highlightClick="1"/>
          </p:cNvPr>
          <p:cNvSpPr/>
          <p:nvPr/>
        </p:nvSpPr>
        <p:spPr>
          <a:xfrm flipH="1">
            <a:off x="7382364" y="2647179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Управляющая кнопка: настраиваемая 148">
            <a:hlinkClick r:id="rId27" action="ppaction://hlinksldjump" highlightClick="1"/>
          </p:cNvPr>
          <p:cNvSpPr/>
          <p:nvPr/>
        </p:nvSpPr>
        <p:spPr>
          <a:xfrm flipH="1">
            <a:off x="7885987" y="2647179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Управляющая кнопка: настраиваемая 149">
            <a:hlinkClick r:id="rId5" action="ppaction://hlinksldjump" highlightClick="1"/>
          </p:cNvPr>
          <p:cNvSpPr/>
          <p:nvPr/>
        </p:nvSpPr>
        <p:spPr>
          <a:xfrm flipH="1">
            <a:off x="5367874" y="3082932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Управляющая кнопка: настраиваемая 150">
            <a:hlinkClick r:id="rId5" action="ppaction://hlinksldjump" highlightClick="1"/>
          </p:cNvPr>
          <p:cNvSpPr/>
          <p:nvPr/>
        </p:nvSpPr>
        <p:spPr>
          <a:xfrm flipH="1">
            <a:off x="5871496" y="3082932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Управляющая кнопка: настраиваемая 151">
            <a:hlinkClick r:id="rId5" action="ppaction://hlinksldjump" highlightClick="1"/>
          </p:cNvPr>
          <p:cNvSpPr/>
          <p:nvPr/>
        </p:nvSpPr>
        <p:spPr>
          <a:xfrm flipH="1">
            <a:off x="6375119" y="3082932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Управляющая кнопка: настраиваемая 152">
            <a:hlinkClick r:id="rId28" action="ppaction://hlinksldjump" highlightClick="1"/>
          </p:cNvPr>
          <p:cNvSpPr/>
          <p:nvPr/>
        </p:nvSpPr>
        <p:spPr>
          <a:xfrm flipH="1">
            <a:off x="6878741" y="3082932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Управляющая кнопка: настраиваемая 153">
            <a:hlinkClick r:id="rId29" action="ppaction://hlinksldjump" highlightClick="1"/>
          </p:cNvPr>
          <p:cNvSpPr/>
          <p:nvPr/>
        </p:nvSpPr>
        <p:spPr>
          <a:xfrm flipH="1">
            <a:off x="7382364" y="3082932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Управляющая кнопка: настраиваемая 154">
            <a:hlinkClick r:id="rId30" action="ppaction://hlinksldjump" highlightClick="1"/>
          </p:cNvPr>
          <p:cNvSpPr/>
          <p:nvPr/>
        </p:nvSpPr>
        <p:spPr>
          <a:xfrm flipH="1">
            <a:off x="7885987" y="3082932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Управляющая кнопка: настраиваемая 155">
            <a:hlinkClick r:id="rId5" action="ppaction://hlinksldjump" highlightClick="1"/>
          </p:cNvPr>
          <p:cNvSpPr/>
          <p:nvPr/>
        </p:nvSpPr>
        <p:spPr>
          <a:xfrm flipH="1">
            <a:off x="5367874" y="3518685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Управляющая кнопка: настраиваемая 156">
            <a:hlinkClick r:id="rId31" action="ppaction://hlinksldjump" highlightClick="1"/>
          </p:cNvPr>
          <p:cNvSpPr/>
          <p:nvPr/>
        </p:nvSpPr>
        <p:spPr>
          <a:xfrm flipH="1">
            <a:off x="5871496" y="3518685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Управляющая кнопка: настраиваемая 157">
            <a:hlinkClick r:id="rId32" action="ppaction://hlinksldjump" highlightClick="1"/>
          </p:cNvPr>
          <p:cNvSpPr/>
          <p:nvPr/>
        </p:nvSpPr>
        <p:spPr>
          <a:xfrm flipH="1">
            <a:off x="6375119" y="3518685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Управляющая кнопка: настраиваемая 158">
            <a:hlinkClick r:id="rId33" action="ppaction://hlinksldjump" highlightClick="1"/>
          </p:cNvPr>
          <p:cNvSpPr/>
          <p:nvPr/>
        </p:nvSpPr>
        <p:spPr>
          <a:xfrm flipH="1">
            <a:off x="6878741" y="3518685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Управляющая кнопка: настраиваемая 159">
            <a:hlinkClick r:id="rId5" action="ppaction://hlinksldjump" highlightClick="1"/>
          </p:cNvPr>
          <p:cNvSpPr/>
          <p:nvPr/>
        </p:nvSpPr>
        <p:spPr>
          <a:xfrm flipH="1">
            <a:off x="7382364" y="3518685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Управляющая кнопка: настраиваемая 160">
            <a:hlinkClick r:id="rId5" action="ppaction://hlinksldjump" highlightClick="1"/>
          </p:cNvPr>
          <p:cNvSpPr/>
          <p:nvPr/>
        </p:nvSpPr>
        <p:spPr>
          <a:xfrm flipH="1">
            <a:off x="7885987" y="3518685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Управляющая кнопка: настраиваемая 161">
            <a:hlinkClick r:id="rId34" action="ppaction://hlinksldjump" highlightClick="1"/>
          </p:cNvPr>
          <p:cNvSpPr/>
          <p:nvPr/>
        </p:nvSpPr>
        <p:spPr>
          <a:xfrm flipH="1">
            <a:off x="5367874" y="3954438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Управляющая кнопка: настраиваемая 162">
            <a:hlinkClick r:id="rId5" action="ppaction://hlinksldjump" highlightClick="1"/>
          </p:cNvPr>
          <p:cNvSpPr/>
          <p:nvPr/>
        </p:nvSpPr>
        <p:spPr>
          <a:xfrm flipH="1">
            <a:off x="5871496" y="3954438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Управляющая кнопка: настраиваемая 163">
            <a:hlinkClick r:id="rId35" action="ppaction://hlinksldjump" highlightClick="1"/>
          </p:cNvPr>
          <p:cNvSpPr/>
          <p:nvPr/>
        </p:nvSpPr>
        <p:spPr>
          <a:xfrm flipH="1">
            <a:off x="6375119" y="3954438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Управляющая кнопка: настраиваемая 164">
            <a:hlinkClick r:id="rId5" action="ppaction://hlinksldjump" highlightClick="1"/>
          </p:cNvPr>
          <p:cNvSpPr/>
          <p:nvPr/>
        </p:nvSpPr>
        <p:spPr>
          <a:xfrm flipH="1">
            <a:off x="6878741" y="3954438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Управляющая кнопка: настраиваемая 165">
            <a:hlinkClick r:id="rId36" action="ppaction://hlinksldjump" highlightClick="1"/>
          </p:cNvPr>
          <p:cNvSpPr/>
          <p:nvPr/>
        </p:nvSpPr>
        <p:spPr>
          <a:xfrm flipH="1">
            <a:off x="7382364" y="3954438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Управляющая кнопка: настраиваемая 166">
            <a:hlinkClick r:id="rId5" action="ppaction://hlinksldjump" highlightClick="1"/>
          </p:cNvPr>
          <p:cNvSpPr/>
          <p:nvPr/>
        </p:nvSpPr>
        <p:spPr>
          <a:xfrm flipH="1">
            <a:off x="7885987" y="3954438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Управляющая кнопка: настраиваемая 167">
            <a:hlinkClick r:id="rId5" action="ppaction://hlinksldjump" highlightClick="1"/>
          </p:cNvPr>
          <p:cNvSpPr/>
          <p:nvPr/>
        </p:nvSpPr>
        <p:spPr>
          <a:xfrm flipH="1">
            <a:off x="5367874" y="4390191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Управляющая кнопка: настраиваемая 168">
            <a:hlinkClick r:id="rId37" action="ppaction://hlinksldjump" highlightClick="1"/>
          </p:cNvPr>
          <p:cNvSpPr/>
          <p:nvPr/>
        </p:nvSpPr>
        <p:spPr>
          <a:xfrm flipH="1">
            <a:off x="5871496" y="4390191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Управляющая кнопка: настраиваемая 169">
            <a:hlinkClick r:id="rId5" action="ppaction://hlinksldjump" highlightClick="1"/>
          </p:cNvPr>
          <p:cNvSpPr/>
          <p:nvPr/>
        </p:nvSpPr>
        <p:spPr>
          <a:xfrm flipH="1">
            <a:off x="6375119" y="4390191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Управляющая кнопка: настраиваемая 170">
            <a:hlinkClick r:id="rId5" action="ppaction://hlinksldjump" highlightClick="1"/>
          </p:cNvPr>
          <p:cNvSpPr/>
          <p:nvPr/>
        </p:nvSpPr>
        <p:spPr>
          <a:xfrm flipH="1">
            <a:off x="6878741" y="4390191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Управляющая кнопка: настраиваемая 171">
            <a:hlinkClick r:id="rId38" action="ppaction://hlinksldjump" highlightClick="1"/>
          </p:cNvPr>
          <p:cNvSpPr/>
          <p:nvPr/>
        </p:nvSpPr>
        <p:spPr>
          <a:xfrm flipH="1">
            <a:off x="7382364" y="4390191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Управляющая кнопка: настраиваемая 172">
            <a:hlinkClick r:id="rId39" action="ppaction://hlinksldjump" highlightClick="1"/>
          </p:cNvPr>
          <p:cNvSpPr/>
          <p:nvPr/>
        </p:nvSpPr>
        <p:spPr>
          <a:xfrm flipH="1">
            <a:off x="7885987" y="4390191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Управляющая кнопка: настраиваемая 173">
            <a:hlinkClick r:id="rId40" action="ppaction://hlinksldjump" highlightClick="1"/>
          </p:cNvPr>
          <p:cNvSpPr/>
          <p:nvPr/>
        </p:nvSpPr>
        <p:spPr>
          <a:xfrm flipH="1">
            <a:off x="5367874" y="4825944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Управляющая кнопка: настраиваемая 174">
            <a:hlinkClick r:id="rId41" action="ppaction://hlinksldjump" highlightClick="1"/>
          </p:cNvPr>
          <p:cNvSpPr/>
          <p:nvPr/>
        </p:nvSpPr>
        <p:spPr>
          <a:xfrm flipH="1">
            <a:off x="5871496" y="4825944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Управляющая кнопка: настраиваемая 175">
            <a:hlinkClick r:id="rId5" action="ppaction://hlinksldjump" highlightClick="1"/>
          </p:cNvPr>
          <p:cNvSpPr/>
          <p:nvPr/>
        </p:nvSpPr>
        <p:spPr>
          <a:xfrm flipH="1">
            <a:off x="6375119" y="4825944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Управляющая кнопка: настраиваемая 176">
            <a:hlinkClick r:id="rId5" action="ppaction://hlinksldjump" highlightClick="1"/>
          </p:cNvPr>
          <p:cNvSpPr/>
          <p:nvPr/>
        </p:nvSpPr>
        <p:spPr>
          <a:xfrm flipH="1">
            <a:off x="6878741" y="4825944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Управляющая кнопка: настраиваемая 177">
            <a:hlinkClick r:id="rId5" action="ppaction://hlinksldjump" highlightClick="1"/>
          </p:cNvPr>
          <p:cNvSpPr/>
          <p:nvPr/>
        </p:nvSpPr>
        <p:spPr>
          <a:xfrm flipH="1">
            <a:off x="7382364" y="4825944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Управляющая кнопка: настраиваемая 178">
            <a:hlinkClick r:id="rId5" action="ppaction://hlinksldjump" highlightClick="1"/>
          </p:cNvPr>
          <p:cNvSpPr/>
          <p:nvPr/>
        </p:nvSpPr>
        <p:spPr>
          <a:xfrm flipH="1">
            <a:off x="7885987" y="4825944"/>
            <a:ext cx="528302" cy="505417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Управляющая кнопка: настраиваемая 179">
            <a:hlinkClick r:id="" action="ppaction://noaction" highlightClick="1"/>
          </p:cNvPr>
          <p:cNvSpPr/>
          <p:nvPr/>
        </p:nvSpPr>
        <p:spPr>
          <a:xfrm flipH="1">
            <a:off x="4813889" y="4825944"/>
            <a:ext cx="528302" cy="505417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</a:t>
            </a:r>
            <a:endParaRPr lang="ru-RU" sz="3600" b="1" dirty="0"/>
          </a:p>
        </p:txBody>
      </p:sp>
      <p:sp>
        <p:nvSpPr>
          <p:cNvPr id="181" name="TextBox 180"/>
          <p:cNvSpPr txBox="1"/>
          <p:nvPr/>
        </p:nvSpPr>
        <p:spPr>
          <a:xfrm>
            <a:off x="648825" y="1483813"/>
            <a:ext cx="416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Команда 1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796209" y="1527869"/>
            <a:ext cx="416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Команда 2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49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588984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851920" y="2120105"/>
            <a:ext cx="4733072" cy="8243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Компьютер </a:t>
            </a:r>
            <a:r>
              <a:rPr lang="ru-RU" sz="2400" b="1" dirty="0">
                <a:solidFill>
                  <a:schemeClr val="tx1"/>
                </a:solidFill>
              </a:rPr>
              <a:t>–</a:t>
            </a:r>
            <a:r>
              <a:rPr lang="ru-RU" sz="2400" dirty="0">
                <a:solidFill>
                  <a:schemeClr val="tx1"/>
                </a:solidFill>
              </a:rPr>
              <a:t> лучший друг.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</a:t>
            </a:r>
            <a:r>
              <a:rPr lang="ru-RU" sz="2000" b="1" dirty="0" smtClean="0">
                <a:solidFill>
                  <a:schemeClr val="tx1"/>
                </a:solidFill>
              </a:rPr>
              <a:t> балл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5656" y="4799467"/>
            <a:ext cx="2376264" cy="78842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/>
              <a:t>Книга - лучший друг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12247" y="579853"/>
            <a:ext cx="3612418" cy="10294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Назовите первоначальную версию пословицы: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Картинки по запросу компьютер без фона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" b="100000" l="0" r="100000">
                        <a14:foregroundMark x1="82000" y1="30912" x2="82000" y2="30912"/>
                        <a14:foregroundMark x1="81167" y1="22160" x2="81167" y2="22160"/>
                        <a14:foregroundMark x1="10333" y1="77654" x2="10333" y2="77654"/>
                        <a14:foregroundMark x1="15500" y1="69274" x2="15500" y2="69274"/>
                        <a14:foregroundMark x1="5833" y1="76536" x2="5833" y2="7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1" y="469222"/>
            <a:ext cx="3696345" cy="330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04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528823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11960" y="486626"/>
            <a:ext cx="4578764" cy="1996315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Как называется главная плата компьютера? 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 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5656" y="4799467"/>
            <a:ext cx="2376264" cy="7884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/>
              <a:t>Материнская плата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Картинки по запросу материнская плат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5392" r="3532" b="5638"/>
          <a:stretch/>
        </p:blipFill>
        <p:spPr bwMode="auto">
          <a:xfrm>
            <a:off x="539552" y="1484784"/>
            <a:ext cx="357857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33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976277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68012" y="548680"/>
            <a:ext cx="4578764" cy="199631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Как долго хранится информация в оперативной памяти компьютера?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5656" y="4799467"/>
            <a:ext cx="2376264" cy="7884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До выключения компьютера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Картинки по запросу оперативная память это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" b="98977" l="462" r="99538">
                        <a14:foregroundMark x1="44308" y1="12788" x2="44308" y2="12788"/>
                        <a14:foregroundMark x1="44615" y1="11253" x2="44615" y2="11253"/>
                        <a14:foregroundMark x1="45692" y1="16368" x2="45692" y2="16368"/>
                        <a14:foregroundMark x1="25846" y1="16368" x2="25846" y2="16368"/>
                        <a14:foregroundMark x1="24923" y1="15601" x2="24923" y2="15601"/>
                        <a14:foregroundMark x1="27077" y1="19693" x2="27077" y2="19693"/>
                        <a14:foregroundMark x1="25385" y1="23018" x2="25385" y2="23018"/>
                        <a14:foregroundMark x1="80769" y1="50384" x2="80769" y2="50384"/>
                        <a14:foregroundMark x1="86923" y1="43990" x2="86923" y2="43990"/>
                        <a14:foregroundMark x1="75846" y1="54476" x2="75846" y2="54476"/>
                        <a14:foregroundMark x1="74154" y1="57033" x2="74154" y2="57033"/>
                        <a14:foregroundMark x1="56000" y1="82353" x2="56000" y2="82353"/>
                        <a14:foregroundMark x1="56000" y1="77238" x2="56000" y2="77238"/>
                        <a14:foregroundMark x1="55077" y1="65473" x2="55077" y2="65473"/>
                        <a14:foregroundMark x1="58154" y1="76215" x2="58154" y2="7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335373"/>
            <a:ext cx="5002083" cy="300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441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918451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5284" y="424573"/>
            <a:ext cx="4578764" cy="1996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Остальные символы называют его «невидимкой»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</a:rPr>
              <a:t> 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2516" y="5026616"/>
            <a:ext cx="2376264" cy="7884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Пробел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Картинки по запросу клавиатура русская и английская расклад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48" y="2621319"/>
            <a:ext cx="5729049" cy="190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26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681909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87622" y="1556792"/>
            <a:ext cx="5184576" cy="27383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Единица информации, о которой абсолютно достоверно известно, что она состоит из 8-ми более мелких единиц 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</a:rPr>
              <a:t> 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91778" y="4774892"/>
            <a:ext cx="2376264" cy="7884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Байт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057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862377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166925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27984" y="764704"/>
            <a:ext cx="3929090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Значок, который перемещается по экрану, следуя за перемещением мыши 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 балл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70490"/>
            <a:ext cx="2376264" cy="7884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Курсор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Картинки по запросу рабочий стол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35487"/>
            <a:ext cx="4896544" cy="275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75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9399925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620688"/>
            <a:ext cx="3929090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Как называется устройство, заменяющее мышь на ноутбуке?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ноутбу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68" y="1716906"/>
            <a:ext cx="4520259" cy="328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31640" y="4643014"/>
            <a:ext cx="2815804" cy="1143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Тачпад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423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43438" y="785794"/>
            <a:ext cx="3929090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Элементарный объект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растрового графического редактора.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428868"/>
            <a:ext cx="30718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42910" y="1500174"/>
            <a:ext cx="1428760" cy="500066"/>
          </a:xfrm>
          <a:prstGeom prst="wedgeRoundRectCallout">
            <a:avLst>
              <a:gd name="adj1" fmla="val 23378"/>
              <a:gd name="adj2" fmla="val 18081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пиксель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643182"/>
            <a:ext cx="5810250" cy="17907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500042"/>
            <a:ext cx="3571900" cy="128588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Ребус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4786322"/>
            <a:ext cx="60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</a:t>
            </a:r>
            <a:r>
              <a:rPr lang="ru-RU" sz="3200" b="1" dirty="0" smtClean="0"/>
              <a:t>ж 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ут</a:t>
            </a:r>
            <a:r>
              <a:rPr lang="ru-RU" sz="3200" b="1" dirty="0" smtClean="0"/>
              <a:t>ка 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куб </a:t>
            </a:r>
            <a:r>
              <a:rPr lang="ru-RU" sz="3200" b="1" dirty="0" smtClean="0"/>
              <a:t>=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</a:t>
            </a:r>
            <a:r>
              <a:rPr lang="ru-RU" sz="3200" b="1" dirty="0" smtClean="0"/>
              <a:t> 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УТ</a:t>
            </a:r>
            <a:r>
              <a:rPr lang="ru-RU" sz="3200" b="1" dirty="0" smtClean="0"/>
              <a:t> 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БУК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НОУТБУК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214554"/>
            <a:ext cx="6648450" cy="188595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500042"/>
            <a:ext cx="3571900" cy="128588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Ребус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4500570"/>
            <a:ext cx="60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</a:t>
            </a:r>
            <a:r>
              <a:rPr lang="ru-RU" sz="3200" b="1" dirty="0" smtClean="0"/>
              <a:t>шня 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</a:t>
            </a:r>
            <a:r>
              <a:rPr lang="ru-RU" sz="3200" b="1" dirty="0" smtClean="0"/>
              <a:t>ль 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3200" b="1" dirty="0" smtClean="0"/>
              <a:t>ыр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smtClean="0"/>
              <a:t>=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</a:t>
            </a:r>
            <a:r>
              <a:rPr lang="ru-RU" sz="3200" b="1" dirty="0" smtClean="0"/>
              <a:t> 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</a:t>
            </a:r>
            <a:r>
              <a:rPr lang="ru-RU" sz="3200" b="1" dirty="0" smtClean="0"/>
              <a:t> 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ВИРУС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5763" y="5929318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2987824" y="6000780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659" y="472841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4942732"/>
            <a:ext cx="3035746" cy="1058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Бит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BDAAgGBgcGBQgHBwcJCQgKDBQNDAsLDBkSEw8UHRofHh0aHBwgJC4nICIsIxwcKDcpLDAxNDQ0Hyc5PTgyPC4zNDL/2wBDAQkJCQwLDBgNDRgyIRwhMjIyMjIyMjIyMjIyMjIyMjIyMjIyMjIyMjIyMjIyMjIyMjIyMjIyMjIyMjIyMjIyMjL/wgARCADnAfQDASIAAhEBAxEB/8QAGwABAAIDAQEAAAAAAAAAAAAAAAUGAgMEBwH/xAAZAQEAAwEBAAAAAAAAAAAAAAAAAQMEAgX/2gAMAwEAAhADEAAAAb+AAAAAAAAAAAAAAAAAAAAAAAAAAAAAAAAAAAAAAAAAAAAAAAAAAAAAAAAAAAAAAAAAAAAAAAAAAAAAAAAAAAAAAAAAAAAAAAAAAAAAAAAABr2ecHo+uC8/PYdcd5yetY12APRAADXDYJDEx2eN+nEls8r9UAAAAAAAAAAAAAAAAABGEmiZQyAAipSG5mRi511GENOIc/DLJAAQ1as1Ty32Drg/lMz0jRbZpr55javrhZoHD3VsmOaui5ba1KQkWvnOwSAAAAAAAAAAAA5K1a4Hnqu3asW6HQO+RyQiq32ceTT6INmYAAACPq1vr2W3Lkunw87uMdJJkxqpAcnWOTRJDVTLxSMOj7oz15NE7M0iX002hHyG/KEgAAAAAAAAANGW1Dlz3gJfKZLc9FstS/QvPeevRBpoAAAEObq3xcNNnonX51urT0jU7RHUsNdIAACm3Kn5LuHP588/Znpz2okZulWrbmlxuzgAAAAAAAADEyjYOmFmu3j3opYebp4uZptqg2e+dp8lFxN0kqhb76As5AcnX5hMdVe3/e+Obdv0EvxzkZ3VDekUH0SjRMBIAAHPUuiCy3dOWn7i1dH3k+Q7nF29c3fLXs9bCAAAAAAAUnWXpA8ZNUKM0jolr8QllAADHz70Gs02WgXVgAISbHluqx3GnvyXsssffTlFSFyKlZ4eYovkxdWAABEUb0+Bosrz5n523Zh8z4nKTjeqyu2/T18IAAAAAAHlkh20c9TqV4jChXiRlz59AAAAAAAACl3SmXPLbyRNhj7eIiz1iz8zVJjLr7jcLOQAAHD3aeJpGOf3x/Q178eeX29Rcx6OPMaagAAAAAAIaherQUKBd6lHS9PlOXqAAAAAAAAAIKdOJR8hHwiLPWLPx2F9YAAAAFL0zXD5W2Ks2c1pp5uk10BIAAAAAAADFkAAAAAAAAAAAAMcgAAAAAA+fMgAAAAAAAAAAAAAAAAAAAAAAAAAAAAAAAAAAAAAAAAAAAAAAAAAAAAAAAAAAAAAAAAAAAAAAAAAAAAAAAAAAAAAAAAAAAAAAAAAAAAAAB//xAAtEAACAgEBBgUEAwEBAAAAAAACAwEEBQAREhMwNEAUICEiMxAVIzEyUIAkQf/aAAgBAQABBQL/AEeRiP03x3tQYlqZiIEoKOVvjvaExP8ArM1TtOvYVhtxlutcTYbxXY2kq1TyGaS99HBQ9F7ywYl5J/R17tR98Gux2LCzUyf9Xah7YQkK6XoZdZPoK67HW2mQBUqyo/JkikaqTYkwyDdRkF6ZkUBC2Q1Z12XHnMiKKxla+lm0mouvZVaXZyNaoYGLA70shUA/udLUTtjyfrX3JO9ysiUjUCIg44epHbpgkGsd0Ply2OO+GCQdexlMQyzZwcFGLfbWiYKJFdhbWdyZNArlOiytiqVN1ASYXlyNjdEP58q4uGVUolj5pPHRqaOp3duP6HyuBhiiuFZViuVmd3dB/wAKZmdLbIWH3zEEnxU9uZiuL35amG6RbQZ5HuhCkrK3YH5OVY6al130yMRLqHRcmxGxQTuJSG02HvsVYOvXpvKwjtuEHEMBYCK6qwEoCn623zZfWR4dA/JyrzOFVqvhdobaD+mQ+aj0fJuRs0Xojbw0rEREilhVnHXVXsDYDu8hZ3Bx1fU/ofk5NjJVq2rmXmyKrG/qLA7IcEaNjC1jp20uTkfQ5ja6PyF7nnvArRTJzQkYR21m4qqMZxsOWYtDTmQlUTxXRdqjE3q+yJ9/jq8z5nvBA3Mk9mije0UaVK50Ibi3rMS4hROImZx/IY0VRYbDz/cTs172RuAGuMA6GXOZEbI7OZgYuZaB0bCMvWNYcGLp6tLJtf7bY19usa+3P1s9Rx74LzW7DF3ocRAto7VAC4GGcSCjZaaOys6eFjR3aPIyv7WogrQZa2kOpIy1Hpre1WseHaJQY9lZtqqhbyLbM6Qk3so4oER5Z/Q/L57GMrvJ9Ru86vNdFYQFsUfey2SxhZ2isVQqaodFyLwkSlhIs/8ANuyfzxrxBxrxBaqxFkufmMq2uVAjOmFpi9XMtAaY0ml66p4s7Ok111x88Y1kHyI6qYgov0KywRE8OE8awiuCAynz0Oi5NyssVxPt/hHDmNC/brcQeqqWDY5+VDanBN31EvWQrbNKWxrKWIBPZx1WrCYsKKrFWnj+q1lPnodFybcf88RAuGdyZgkn7H6MDXCig1c+1X4i6lgqduDBynDExj1LCt2cdT9LvS4/q9WagWdLWKl8lg7yn/tnvWsoKDCVzUQDK4jAxz7qtZKnrHZOamuKDQo/D2fgS8R9LvS4/q+bYH8aJ9xjwy8FJrQrgp7F1Qhm3jwKaaLviK6pSjtrnS4/1s82wkoLH1odB48SLtJGJ1ERHcxERz9mz/RH/8QAJhEAAQMDAwMFAQAAAAAAAAAAAQACEQMgMRASITAyQQQiQFJwE//aAAgBAwEBPwH8KAm6mOEWsT2gYtjrjlERjVogRcww0oVXJ5loNvp/K2iIT6X0WOu0QNypmZua5oEFbWnBTxDQLaJ51rNGR1gjtPlMAGE4AY1JhCfKIQmUN1tEcypUp7iW/Apui17YRY7ITWxlHsFtI+7WqXBufi1fCaeYVTuRPti1vB0lVXB2Pikym5VTuv8A6AAOT6v1/B//xAAqEQABAwEFBwUBAAAAAAAAAAABAAIRAwQSICExEBMiMDIzQSNAYXBxUf/aAAgBAgEBPwH6KJAxVzBGaFWqPlUnl2uEkBTzphTs0TjJnFVE1GhGyMKo5PLcNrmWoPIcXqlaY7iBnnvN43QqoiMVSm8uDmhb6o3qaqOdQuw2oZD9XjNeZ8qzVHaOPOOibfHhPLjqmEnXaM9gOw3Zw2g5QrquFU2NDh7CoCcNCoXAyt4Arw8JvWcNYcM7I+JVAMLxl7WzaH9VQcJKs/bCDeKcLxLSF/JWpg6qzsc0cXtWtDdFU6CrP2xj3DiXMVOz5epr9D//xAA+EAABAwEFAwoDBAoDAAAAAAABAAIRAxIhMUFREyJhBBAgMDJAQnFysYGRoSNSc/AzUGKAgpLBwtHhFDRj/9oACAEBAAY/Av3j95wHmeazaFrTm3XAxxUlS0gjh1dm0LWnNuuB8v1Zbaxz6dm6MkwvMxIVWu9r9107RGxdVfT+q5OX03stvs35qzQk7280ZhP5PUaWgstFp6W64GNOgYxW3ex4cH9vUqo2l+kIVFr2OZtJEHP9WbCkLIcN6qcgm0mdlohCnUbY5O10nV/+lcMMkOVcoEWLqdPTiVLKZe7IKpXqm1XqdqMBw6NziN4YK0xxGV63mNd5XLeY9v1Qsm0dE17cCmGs2xQpmQzNx4okNLuAR5XyiNpFljB4Rz26zrIVui60EG1qkOOUIPYZacD34tdyhgcMRK/7NP5qRh0rMPx6sxF5i8KS2RoDC7VRvmLSuqUz8bPut9p91T+Pv0mbNwDmarlbLVprYbIwlHlDajQ2N61kmWtTHkgHSb74yVqbtU5jHSW96kNtM4YrlNdrPtbJdjgUavKGX2omUBTZZYM3dHYtxOKb5jq6k5CVsw/Kbwrg13kVvUn/AClcVT+Pv0rNOpY1dF62dMXe6sOfFDNoxcrLLoFyadXBFk7gyW2Gv0RLWtGk3pj9R3iXOgKq/ZQGsJtOxK2oohwtZYhbpv06BefgiXebih59XV9BX8J52yJ3VT/OfVAaPhVHoDS9T4WqDZAGqtuAF5Hd7cbyLHiWuEEKxSZZbog4i8Z9CG9kXNUeI4oerq33TO6rbwQIIV1Vvx5m+lU/j79U4f8AomDUyo8b1tHXNGCk4ZBQWtjHFFzQbjF/fNk3E4rbO/hRQ8+qh1SXfdbejSp0eMzKiIK3vdCy4sn4KTUJ870z49U/1BBpwYL0ar7mLC4ZaLd3nrfPwCDJ3sSO77xv0Uupg08xnGo1Qewy03g8znnJTVdEm8oAPuHBfpPoh5qNp9OnLscmjEoTNJp8H+0GgMPEKy3DAFFj927wnFGKcOdqJgJlW+oOKDWgtKbaxk9TLj8NVlc8YfnRGTFreceCBfutHZZmoa2y3QLfqAcAvs6Z9k1jd2TiMu6yTARZRx1VtxvxkZcQtCJ+f+0WvBDbRsTpzOY3Erw/NeH5rw/NQgd359Ou7exLQSpc27DHFG6PYJzzeYxW5TBeTknh7LDTwW7GnkixnbyMJl5MyST1ODuBZM/4W0mZ8K7Dv5VdTv1cCVvOcf4Ss/5Vi5W4kZoOaZBvHc5efgs2t0b+b1p5ZcQg1jJOMaZFB9XfqQPIXdMerqC4gtccwUGUiDvWVZqNsnjmmMc4y/OU51Ko8xjkhsoMCzBTKdISTe+VSY37t51VPqbqjmDOCntdagfeK081Zt1KZ43hXOtDgr7vMLsj5o2rg3w69w2NC7V6pu2tSfUV9pvt1zVihe7VW3mc5HuFx4a6q0dyl/QwVZptjqAbbcepZ+L/AHKCJC2zKQa+1knuvAbdunVMa07TG4iIwUNF+ZVP0qn+c+q3WxNyDzeDc8Ky7fpnBWqTrQ+qhwBV26fkmvpGW+KdO4MqftGU+icWmRzbUYeLhxQaxsvmYGswUHVt94y07mz8X+7mLCYVTetFxHunenmp+lU/zn1R4Xp7D2XI06nZ9lj5FX7r1feNU1zcCO4VqGc3f0TaoyxCbUYZa4SEQc0LDYOfdGfi/wB3O7zHunejmEkgjMIMbgOqe3UJjtQhVzHaWyfeDgoN4yKY98uJ1Qa0QBl3DbNy7Xkv+RSFx7QHutm++iforbHAtOYTvWe6B9oWA61x53eY9070dc79hyLTg5FuWSh7xeNE2nMxn3K1REj7n+EXUtx2bHXKxQDgc9E1hMkYnu7vh7p5GFnrnmJY7TJF7+yLh5phtmGmYPdbwCru83D95f8A/8QAKxABAAEDAwIFBQADAQAAAAAAAREAITFBUWFxoTBAgbHwECCRwdFQgOHx/9oACAEBAAE/If8AY+DueLE/T3db/RtEsglFIEANWuTFKfDFQUbr/SSseZT/AIxKsCeEC/SlEJCuoNqPg6NmyNCfYXS4q8URGIa+9RghDkUbCiIYh+5tEMpTH2TSUQs0yEr/AKNZqeMHAa7lGIJlmEbf4xlZ8jqAatCfEJVvBwt0x0o51WGGtDKiRM35Tek+AhY70FNMrB0H2zFFCVFSikbglA7sf6rvoiFXQLRaPzV/s5KvJBzwnYcUpQDmagxXQk62r9REkYNVqP2WHRHms2SQTBzR+TyGvnn3zCYfRoEkq59qglsFSRNhMEe/h6QE7lmog4Yleug8L4B2vXYSpfj+qYAAk7H1Khb29z7pjebOyNKUJTIEzTD9rMDSr6IWnyqdQQcjVoaCsnZFQxUL080hDtYP7VkLVKGDaihM8jNqxsY104P79t2fblfHb+GXTvmHULVa4F5GI/tezg+9YgHyxR2jhZr53L7i4p7gHHNFIBuqyrdd6NbcscC7UEyDATSnKLqFdaPRsCaZaVrjHfCKTm4Dua4R3zEd3NTTzhBsaH9qVijPQYoVwMqydT7M8mjdq/AVO3+/h/ObVi+WPrCBynNECLEPu8L5SBSoCzMH4j3rYq9+qJuEc0UuA8J0qQUtDy+RLubx0q+4AalQFTTDejZzSDP1WLuKIX0g3d6HZkvmu3e/huomOqM0WvbAnbatamyj3oRLM9K+DzXzOXhSNr/v907vmfvSgFrvQr5hLNGgSVvP/tZBl0I9aHMPOBee3eaFSsViw/ddlXZ/fwlmBcqoMINzS6UyFxUan0BFkhP4q7luLs6RLRgoWZkRbq+ELTd7UWJUXd/VQtQ9tCltoYljq5q/Nku38orf2/lQ/heqzfy7hnGjTrVpKyOG4wKE6WBqfQyphiht1JURcCAlS0e5RDOCfegQXNsvvlIq3HQooFVjcc0azBnr08k0nkH/ALV5KMoLaJ8Xn8meaHLAlReK5Ika0kpdURr4L3RKDMNqdxJG6ElR7KmdAfC0nrUlzjGXLUmiPB3rbx8t6LFHx61BorGXlNRJKwZdfKOBBq1fOkvC4bxtXttgdTU3GnRBCAwHMcCgKhhlP6Ro6U1wU8VMelIkjKxSmICfeX7jtIE+1XTLDK7GtFyt34NRYLKDZ44ohgG3DBtxSV+wuY5rczUT+ZWjq8E1qPyNwGXwZLIkD1RiJfmlrmNwen5pGBS8it0rM5zf2r8OkBQjYHSgKBmNSJsocVH8chqeTUX4TDNQWYMiXTc06M1sSCRnCWOLcpb6Ijvn0bVDqOTIQ9fuy9K7V7+AuUpcp5MVImSBibxU1WvBuqHA8IBSDBUEu9HWrVjdExlKOhLQY5mnYa+vTXbvu+DPTeaexdfWgmkjk1hn1zRECwbGB0Yw0KZsak6NWpDeZ+6VxFdGjcelBLcJX/4oIIPHAQtng4KCkiZdaacjpBZ/amsFgXjcNaQNes03c21GouBCczhbIOpQZKww62COjNRUCZedfvSRKwhZa+EqMJNEo6bjh+KhpiE3PQ/2l3KLe1NRISvBmu++9ds+7wUmpDrOOjHerJfk41pYAy/+dmoc7Zmz+0ogJkbNCY6E/So+MwhBuvr5BM2hLrQLuwn53+kBwTx7PJWVrGAHcFE4wjRCY62aiDyglrBuJo0AClbEaK7v7n07771277vCkXVHdWwU/m5WY04f2otFj6vWtI7KfremUQ8A96gkgJGnkNoy/eh6N8b5qUVKQChakENJoyo9V18ur4HZXcvc+khxPsUQ9uDwuaE7UJxbfrmhHFqBXOQf1WRr8etQppqtnag4CgGnkEkK5gHd6VIsy5pKN3WTBl7lQWElE+Cx5QDEi9Ux9fgdldy9zxow1T3/AJUOAJ9da9RH60GoZBx71pd4sz5J1Mbuz40pGDjD02pl2d7j10oBwrBEvlysJN12UciEJOp42uOp4LzQl7I51NWGZgTJtPle5oULAA48yLABx44BAQcf7Ef/2gAMAwEAAgADAAAAEPPPPPPPPPPPPPPPPPPPPPPPPPPPPPPPPPPPPPPPPPPPPPPPPPPPPPPPPPPPPPPPPPPPPPPPPPPPPPPPPPPPPPPPPPPPPPPPPPPPPPPPPPPOPPHPPLvOIOPPPPPPPPPPPPPPPPPMPPPBlHvPPPMD9POAITdPPPPPPPPPPPPBJ1B51PPPPOVBPPPLJekg/PPPPPPPPPPN7uAnlPPPPAH1vPPPB4AZ/PPPPPPPPPOOEEnqa/PBCb8H/PPPLdkMnPPPPPPPPMMODLHKVPPPNDrn/PPPE1PJ3PPPPPPPBPPPPPPLPPPPIsye/PPPBsnV/PPPPPPPIgNPPPPPPPPLIigPPPPPKJKyvPPPPPPPPHPPPPPPPPPPPLHPPPPPPPPPPPPPPPPPPPPPPPPPPPPPPPPPPPPPPPPPPPPPPPPPPPPPPPPPPPPPPPPPPPPPPPPPPPPPPPPPPPPPPPPPPPPPPPPPPPPPPPPPPPPPPP/EACQRAQACAgEDBAMBAAAAAAAAAAEAESExIBBBUTBAYXBxgbGR/9oACAEDAQE/EPopdORLsuKM2QUVfES0SnfrA2xA8nQFaIDDkiDtBb5QU/zFjXcN01EVT6iruCnQrn6jWPJylXCXZTtxqZ8Tvj8ShK0f2DKfWpZc7/SDN7jWd9UGJY3BJiNYSwzriuCUlfFxIB7AC3xJleIs2EYckpB56XTuoh9q2/CNT5TfBR4cVQynNdv5MCzJFq7PaqszTGLrmmEW86I5+hv/xAAmEQEAAgEDBAEEAwAAAAAAAAABABEhIDFBEEBRcTBgYZGhcLHR/9oACAECAQE/EPrCzut01IopFqEEXQ1pyixA1fzKWMwS046KC2OChpB3ZuNWYgCs1pNk8xJO2CIcssAWfJQRB36J+QgUENNgBIop4qrnTc/gTFPut9uxLq7P9Yh+bNFUWU3SspU2LXU2jVUTJmNVmAYb6Tq/JFzguvX+x+fyvYOFGlc4KRdThIoXqLP8IvEo7D9GZ+D2v76F6D0zCfOn7kEETgceklcIefMtNLfHanIKvMCgeGFAdZTNZshIRYgUV/A3/8QAKxABAAEDAwIGAgMAAwAAAAAAAREAITFBUWFxgTBAkaGx8BAgwdHxUIDh/9oACAEBAAE/EP8AsfC5zECTifwkESJEZnTP4tnWKXVGKBC0qQBQ94wQPc8O6VBJSdM0oXWIoBGKEMHt/wAYdfEknYOl0t96uXinVD0Y7U9caFZTHvBahSOFjICxw6UfwMriQMawSoo0wJg43hRj+q3eUITYaKMfs4nIIpcxipqamhNCQlwYoIGi2yLEcB/mrmozhEiHKSVC54zBUrwQZaP+LsbQVDSZNS14CaicoLdd15W9N4GNLlkFpr3u7FXbFQSYGDSaiaaI9ILLxBYNamLMDzVyqwGreh1SkoOrvBu5/WTpMlQuJN6N3ZgEwWZvpo0ERWqxHRh705BiYQA9GfamhUupG7bHSm6R2S5x1m1Wn/cS6JQckldYpXDkgF2JQoStUEd51OqW0PyKeEYU7AXahdOA7EG41CMJJO5AsUafbcg488wTJMWNxr/LUdgAhhI/VygCVcBWZaCZl4nVHb8RUVFRUfqfxL4CWGzrzRJWaSyxFklr2RoGdYE/6x9lartI56AFIk6qAKYtIN6mfBgtFEFRUfmzsEoMJwMJG1SBiywwTqTFCaalyEUwGSDirOwtuWRxMtWWRLMZR6GC9QJqQmDM7UFgxgwrUcJyeajC8l437Nui1G6Xuahlba/FAGx5QAgAb5a3z0AGLZcaw6UfpGwQlGdnvX2GytPCsxkbCOV60eMRI3Kyyd1XsfkUdn80JF0MiHrL3qQAxmVrtDRsStoKy/sNB2mLHODkzG1N7YyJc5it6nhQLyp1NsbBLvUXO8QEICNimnCzJUjK7tHWtRsZ07YxrT1G0C949QJ60mU3QlwQQG+WjES8xopf3orXy2iFJcS8btRSjAkEwF4f8Um0ix4iSGz2R60BbJlfJc/S8yCNXSKQFu7AvY+KhCEBEdlaeF9Dvp/X1/Foku3A0FWAQMUHgNcaZeP4StcHqUA+VTASZtrgfL2qREyR3lN3u2KmlhQKzLhlvSqE5LEDaefLrqKwJ0OrHaguuYRCEpI6uapLLddqTyFKAepeKj8AFIAquCpco673y+Kwyo3sMdDFfWbK08KUpRMSUnDit+V4Kw1bNIwNYkXtCpUA3U17/wDGvbeENrBh4WgbSeIgvySrzcVoxnwQdWiUApKZt/gKOlIXyd41XtT9OUFqd73H3NMw60EKA2RuXz5tabUuRfb6tb+xBnf+BXvHxX32ytPBONbMAuk6HdqFN8ckubWRfdo8KrIIAXZBA608vSk6DMKGKaYtCJHSw0yuJ0BEznPvVq90hB8KIFwxeWjuBoCAD1LPWpztmDqMPXL1ipJOPmG7gY96mjXsIDhOBwXqXBrJmO2T1aCUMKRUuHOhNT5WahvKbj1LQpJGAONsF+BQ2DoSIZ/DlBMDV0PWgN8zFQnBHFqJogEYR0obXIh0+lNtaJ2INGAUAZH0/eDdGJJ2H84osxLiJ2EszsW61c3ds6DNsGlZY1YTYi92LqZw9wclzlaLUYIUZqRd0qJCEpTIemcFS1gYSS6ZQ40o+AFZGengxdNQIkoNWLxTY0TuH3BVr/g7z3leKixOldr2F3f/AGhVrIsE519vegcQDLD9cBRawcqQe7K9KZM8EYcsmINikbaBkbMvPlL/AGhcApuWBNMTcHqJeCma4F9K5jOlYlJ1xeImFJonlZjHapo7y4SZ5X8A84LsGRr6L+q+y/qkSsIX+iomognEzFT4JMXQM7Ufq04CwJNViSwtimDASxhKsSF3NDdUSAUi0p/im3amFMtkat2oPMkqETdq3qxdpWWF7botQsVMYkAWdR1ju0kYAkBmLl3nWp+bIJUm+PBuUJjQlkp3cIEqOMEqMyjdsW0VFz1dauCQIWFlNAqVbJnqxwB9atxToC9I96wB9EPalxE/Ah8VM36alJmXxrRkhcEhI+T0ZEaw3glCmZLRVBMvKQZUcrWIiHwTDvpk20NtAdlSWDM7NlxV31AEiLegylABAQbfmPx71X0mytP3XjFyDarK9KuVEUKbOZBetAkeLRCWhxHSlGpRISWH/wBpqqzJHfF3xUsbbJO9LuRvho92JktbrRvU8ZbACAvG3hZo8SQ5Z2h0QAN5o7gANcqbiZFmEdqhbMLykMtBLctrFSlIkaSOpHN6nY7svsn3qR5NHfzVvO6lH3KxeJYIuLnq3+QIAAgCxHjowGIxURI4km69qZOkzEzSxMetFicaYPdCw6A9aDnO2A2G6Szhmn4kShb7pAK9V2ZJaRAAQ7AFCd+KPufchgAuSDLUw6SXVKq7yr+8SZRCngwbIwGfBy+FFpIhMj2aJfKJRy6zj0p9tvQ1QaETmyku521bSmi3CaVzKCAvpoGhX2mzwugZExcmhIJp5MEAjqnretCKLmKx5jXe2tQEXw7ctDb0o3jQw49uhv1p4tIAA9G0+lQIn1leqz2q7K7UjCFlqAZzHkIm7pctfdGsHTTrafRpGNopAa5ROVJEeEiYyUtKGDISW0AgulM2CnXZ94Q7WoAAABAFgPBjwRe4fgoaCCUGRvTQU30QAJedawqsr7TZ4eSL8KdoEvpNAfDWbNwdFTrQgZNiLQ7DZ4zvUrODIHYYn/SsccLkFOWjhpwu9IA8NPjmhWJ1CAmDpjx2pXLxPefeIPWnAl8Ze301oSPEi5/eiUahQEsiRSMNlYWJLvA+UB2n7OCNGcAgKrIlM4IKstHgk5Y9bRS77iXQQPSWtIYS8gw+jfo1FWFe/luZH+qMsokrM9dBScMlFLEYQONZoCOBQAbHkBqmBl2UnUvZdqbdjBLZw6803v6XPgG5STCSiTpw8NXpy7OSfefKMCzKFTZ2ROu1HkJSNhL0juQdgEPuoREwg4iR6iPSndmyczE6txtUO0FmVBqZDrV7c6SDcuO/kUnONqB05WhLW60O6221Thuo1nqy4xVv0DAt3dHrxWJ7ujsrF9fLzJQVBMAi9gmmNS7vAqBO8DWniNT4JVcZ4GYmWSmCKJoIWkL2x1nar3YoUTeKGHmajycVE2jETFag+ggeYSc1cG0wQPFfxFVcsIP+x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1640" y="105273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Минимальная единица </a:t>
            </a:r>
            <a:r>
              <a:rPr lang="ru-RU" sz="4000" dirty="0" smtClean="0"/>
              <a:t>измерения</a:t>
            </a:r>
          </a:p>
          <a:p>
            <a:pPr algn="ctr"/>
            <a:r>
              <a:rPr lang="ru-RU" sz="4000" dirty="0" smtClean="0"/>
              <a:t> </a:t>
            </a:r>
            <a:r>
              <a:rPr lang="ru-RU" sz="4000" dirty="0"/>
              <a:t>количества </a:t>
            </a:r>
            <a:r>
              <a:rPr lang="ru-RU" sz="4000" dirty="0" smtClean="0"/>
              <a:t>информации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3922451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000240"/>
            <a:ext cx="6477000" cy="26289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500042"/>
            <a:ext cx="3571900" cy="128588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Ребус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4643446"/>
            <a:ext cx="60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</a:t>
            </a:r>
            <a:r>
              <a:rPr lang="ru-RU" sz="3200" b="1" dirty="0" smtClean="0"/>
              <a:t> 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сейф </a:t>
            </a:r>
            <a:r>
              <a:rPr lang="ru-RU" sz="3200" b="1" dirty="0" smtClean="0"/>
              <a:t>=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</a:t>
            </a:r>
            <a:r>
              <a:rPr lang="ru-RU" sz="3200" b="1" dirty="0" smtClean="0"/>
              <a:t> 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ФЕЙС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ИНТЕРФЕЙС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285992"/>
            <a:ext cx="7459830" cy="1714512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786578" y="6143644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357166"/>
            <a:ext cx="3571900" cy="128588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Ребус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4286256"/>
            <a:ext cx="6072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гла</a:t>
            </a:r>
            <a:r>
              <a:rPr lang="ru-RU" sz="3200" b="1" dirty="0" smtClean="0"/>
              <a:t>з + т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</a:t>
            </a:r>
            <a:r>
              <a:rPr lang="ru-RU" sz="3200" b="1" dirty="0" smtClean="0"/>
              <a:t> 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3200" b="1" dirty="0" smtClean="0"/>
              <a:t>шак 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3200" b="1" dirty="0" smtClean="0"/>
              <a:t>о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3200" b="1" dirty="0" smtClean="0"/>
              <a:t>оцикл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smtClean="0"/>
              <a:t>=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АЛГ</a:t>
            </a:r>
            <a:r>
              <a:rPr lang="ru-RU" sz="3200" b="1" dirty="0" smtClean="0"/>
              <a:t> 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</a:t>
            </a:r>
            <a:r>
              <a:rPr lang="ru-RU" sz="3200" b="1" dirty="0" smtClean="0"/>
              <a:t> 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3200" b="1" dirty="0" smtClean="0"/>
              <a:t> +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ТМ</a:t>
            </a:r>
            <a:endParaRPr lang="ru-RU" sz="3200" b="1" dirty="0" smtClean="0"/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АЛГОРИТМ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58082" y="535782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0034" y="500042"/>
            <a:ext cx="8286808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50800"/>
                <a:solidFill>
                  <a:schemeClr val="accent2">
                    <a:lumMod val="50000"/>
                  </a:schemeClr>
                </a:solidFill>
              </a:rPr>
              <a:t>Определите первоначальный вариант пословицы</a:t>
            </a:r>
            <a:endParaRPr lang="ru-RU" sz="2800" b="1" dirty="0">
              <a:ln w="50800"/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6143644"/>
            <a:ext cx="2285984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00298" y="1571612"/>
            <a:ext cx="4786346" cy="142876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 дисплей нечего пенять, коли видеокарта крива.</a:t>
            </a:r>
            <a:endParaRPr lang="ru-RU" sz="2800" b="1" dirty="0"/>
          </a:p>
        </p:txBody>
      </p:sp>
      <p:pic>
        <p:nvPicPr>
          <p:cNvPr id="17" name="Рисунок 7" descr="C11-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7" b="597"/>
          <a:stretch>
            <a:fillRect/>
          </a:stretch>
        </p:blipFill>
        <p:spPr>
          <a:xfrm>
            <a:off x="3857620" y="3500438"/>
            <a:ext cx="2282885" cy="2143117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5357818" y="4572008"/>
            <a:ext cx="350046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Нечего на зеркало пенять, коли  рожа крива.</a:t>
            </a:r>
            <a:endParaRPr lang="ru-RU" sz="2800" b="1" dirty="0"/>
          </a:p>
        </p:txBody>
      </p:sp>
      <p:pic>
        <p:nvPicPr>
          <p:cNvPr id="19" name="Рисунок 1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3571876"/>
            <a:ext cx="3143272" cy="254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возврат 7">
            <a:hlinkClick r:id="rId5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929330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62535E-8 L 0.27622 -0.145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7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858016" y="6143644"/>
            <a:ext cx="214310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2571744"/>
            <a:ext cx="282523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000232" y="1142984"/>
            <a:ext cx="4929222" cy="121444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Какое это устройство? 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85918" y="4857760"/>
            <a:ext cx="5857916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Компьютерная мышь.</a:t>
            </a:r>
          </a:p>
          <a:p>
            <a:pPr algn="ctr"/>
            <a:r>
              <a:rPr lang="ru-RU" sz="2400" b="1" dirty="0" smtClean="0"/>
              <a:t>Изобрёл Дуглас </a:t>
            </a:r>
            <a:r>
              <a:rPr lang="ru-RU" sz="2400" b="1" dirty="0" err="1" smtClean="0"/>
              <a:t>Энгельбарт</a:t>
            </a:r>
            <a:r>
              <a:rPr lang="ru-RU" sz="2400" b="1" dirty="0" smtClean="0"/>
              <a:t>  в 1963 году.</a:t>
            </a:r>
            <a:endParaRPr lang="ru-RU" sz="2400" b="1" dirty="0"/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00958" y="428604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097439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071538" y="2071678"/>
            <a:ext cx="7151707" cy="1532334"/>
          </a:xfrm>
          <a:prstGeom prst="round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/>
              <a:t>Какому устройству компьютера поставили памятник в Екатеринбурге на набережной реки Исеть?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357950" y="4572008"/>
            <a:ext cx="2071702" cy="12372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Памятник </a:t>
            </a:r>
            <a:r>
              <a:rPr lang="ru-RU" sz="2400" b="1" dirty="0" smtClean="0">
                <a:solidFill>
                  <a:schemeClr val="bg1"/>
                </a:solidFill>
              </a:rPr>
              <a:t>КЛАВИАТУРЕ</a:t>
            </a:r>
          </a:p>
          <a:p>
            <a:pPr algn="ctr">
              <a:defRPr/>
            </a:pPr>
            <a:r>
              <a:rPr lang="ru-RU" sz="2800" baseline="30000" dirty="0" smtClean="0">
                <a:solidFill>
                  <a:schemeClr val="bg1"/>
                </a:solidFill>
              </a:rPr>
              <a:t>2005 г.</a:t>
            </a:r>
            <a:endParaRPr lang="ru-RU" sz="2800" baseline="30000" dirty="0">
              <a:solidFill>
                <a:schemeClr val="bg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643702" y="6143644"/>
            <a:ext cx="2285984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3071810"/>
            <a:ext cx="38918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00958" y="35716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5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баллов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86772E-6 L -0.00017 -0.154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8858" grpId="0" animBg="1"/>
      <p:bldP spid="3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857356" y="5429264"/>
            <a:ext cx="542928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Назовите лишнее устройство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:\Мои документы\Уроки 2010-2011\Создание интерактивной презентации\500x5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14290"/>
            <a:ext cx="2143140" cy="214314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2143108" y="1928802"/>
            <a:ext cx="411162" cy="4111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7" name="Picture 3" descr="H:\Мои документы\Уроки 2010-2011\Создание интерактивной презентации\4646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571744"/>
            <a:ext cx="2132685" cy="2571768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5000628" y="4572008"/>
            <a:ext cx="409575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30" name="Picture 6" descr="H:\Мои документы\Уроки 2010-2011\Создание интерактивной презентации\titl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500042"/>
            <a:ext cx="1605868" cy="1824417"/>
          </a:xfrm>
          <a:prstGeom prst="rect">
            <a:avLst/>
          </a:prstGeom>
          <a:noFill/>
        </p:spPr>
      </p:pic>
      <p:pic>
        <p:nvPicPr>
          <p:cNvPr id="1031" name="Picture 7" descr="H:\Мои документы\Уроки 2010-2011\Создание интерактивной презентации\klaviatura-genius-kb110-ps-2-black-cb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3028">
            <a:off x="3026750" y="-259390"/>
            <a:ext cx="3048524" cy="3048524"/>
          </a:xfrm>
          <a:prstGeom prst="rect">
            <a:avLst/>
          </a:prstGeom>
          <a:noFill/>
        </p:spPr>
      </p:pic>
      <p:pic>
        <p:nvPicPr>
          <p:cNvPr id="1032" name="Picture 8" descr="H:\Мои документы\Уроки 2010-2011\Создание интерактивной презентации\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571744"/>
            <a:ext cx="1903790" cy="1952605"/>
          </a:xfrm>
          <a:prstGeom prst="rect">
            <a:avLst/>
          </a:prstGeom>
          <a:noFill/>
        </p:spPr>
      </p:pic>
      <p:pic>
        <p:nvPicPr>
          <p:cNvPr id="36" name="Рисунок 35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786058"/>
            <a:ext cx="2519368" cy="181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5643570" y="1928802"/>
            <a:ext cx="411163" cy="41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143768" y="1928802"/>
            <a:ext cx="411163" cy="41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143108" y="4643446"/>
            <a:ext cx="411162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358214" y="4500570"/>
            <a:ext cx="411163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возврат 14">
            <a:hlinkClick r:id="rId11" action="ppaction://hlinksldjump" highlightClick="1"/>
          </p:cNvPr>
          <p:cNvSpPr/>
          <p:nvPr/>
        </p:nvSpPr>
        <p:spPr>
          <a:xfrm>
            <a:off x="8429652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600076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38" grpId="0" animBg="1"/>
      <p:bldP spid="3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1500166" y="500042"/>
            <a:ext cx="5929313" cy="7699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Назовите устройство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:\Мои документы\aaa ММ\intel-8-cores-xeon-processors-overview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000108"/>
            <a:ext cx="3972190" cy="3071834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sp>
        <p:nvSpPr>
          <p:cNvPr id="9" name="Скругленный прямоугольник 8"/>
          <p:cNvSpPr/>
          <p:nvPr/>
        </p:nvSpPr>
        <p:spPr>
          <a:xfrm>
            <a:off x="357158" y="3857628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1. Сетевая карта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4786322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2. Оперативная память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5715016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3. Видеокарта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3786190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4. Процессор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4714884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5. Жёсткий диск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86578" y="6143644"/>
            <a:ext cx="214310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Управляющая кнопка: возврат 14">
            <a:hlinkClick r:id="rId3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72396" y="1643050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57200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2919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8638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4357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0076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5795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1514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07233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429520" y="292893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286380" y="4214818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643570" y="4214818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000760" y="4214818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643570" y="121442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000760" y="121442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357950" y="121442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715140" y="121442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7072330" y="121442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7429520" y="121442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786710" y="121442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929190" y="164305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286380" y="164305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5643570" y="164305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000760" y="164305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357950" y="164305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6715140" y="164305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072330" y="164305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000760" y="2071678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6357950" y="2071678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715140" y="2071678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й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7072330" y="2071678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14810" y="250030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572000" y="250030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929190" y="250030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5286380" y="250030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5643570" y="250030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6000760" y="250030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6357950" y="250030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3500430" y="335756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3857620" y="335756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14810" y="335756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4572000" y="335756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929190" y="335756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286380" y="335756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5643570" y="335756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6000760" y="335756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5643570" y="378619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6000760" y="378619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6357950" y="378619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й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6715140" y="3786190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564357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600076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635795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671514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707233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42952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778671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14390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8501090" y="4643446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4929190" y="550070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5286380" y="550070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5643570" y="550070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6000760" y="550070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6357950" y="550070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6715140" y="550070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7072330" y="550070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7429520" y="5500702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Выноска со стрелкой вправо 139"/>
          <p:cNvSpPr/>
          <p:nvPr/>
        </p:nvSpPr>
        <p:spPr>
          <a:xfrm>
            <a:off x="5286380" y="1285860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1" name="Выноска со стрелкой вправо 140"/>
          <p:cNvSpPr/>
          <p:nvPr/>
        </p:nvSpPr>
        <p:spPr>
          <a:xfrm>
            <a:off x="4572000" y="1714488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Выноска со стрелкой вправо 141"/>
          <p:cNvSpPr/>
          <p:nvPr/>
        </p:nvSpPr>
        <p:spPr>
          <a:xfrm>
            <a:off x="5643570" y="2143116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3" name="Выноска со стрелкой вправо 142"/>
          <p:cNvSpPr/>
          <p:nvPr/>
        </p:nvSpPr>
        <p:spPr>
          <a:xfrm>
            <a:off x="3857620" y="2571744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4" name="Выноска со стрелкой вправо 143"/>
          <p:cNvSpPr/>
          <p:nvPr/>
        </p:nvSpPr>
        <p:spPr>
          <a:xfrm>
            <a:off x="4214810" y="3000372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5" name="Выноска со стрелкой вправо 144"/>
          <p:cNvSpPr/>
          <p:nvPr/>
        </p:nvSpPr>
        <p:spPr>
          <a:xfrm>
            <a:off x="3143240" y="3429000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6" name="Выноска со стрелкой вправо 145"/>
          <p:cNvSpPr/>
          <p:nvPr/>
        </p:nvSpPr>
        <p:spPr>
          <a:xfrm>
            <a:off x="5286380" y="3857628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47" name="Выноска со стрелкой вправо 146"/>
          <p:cNvSpPr/>
          <p:nvPr/>
        </p:nvSpPr>
        <p:spPr>
          <a:xfrm>
            <a:off x="4929190" y="4286256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8" name="Выноска со стрелкой вправо 147"/>
          <p:cNvSpPr/>
          <p:nvPr/>
        </p:nvSpPr>
        <p:spPr>
          <a:xfrm>
            <a:off x="5286380" y="4714884"/>
            <a:ext cx="357190" cy="285752"/>
          </a:xfrm>
          <a:prstGeom prst="rightArrowCallou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1" name="Выноска со стрелкой вправо 150"/>
          <p:cNvSpPr/>
          <p:nvPr/>
        </p:nvSpPr>
        <p:spPr>
          <a:xfrm>
            <a:off x="4357686" y="5572140"/>
            <a:ext cx="571504" cy="28575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413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5643570" y="507207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6000760" y="507207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6357950" y="507207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6715140" y="507207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7072330" y="507207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7429520" y="5072074"/>
            <a:ext cx="35719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Выноска со стрелкой вправо 157"/>
          <p:cNvSpPr/>
          <p:nvPr/>
        </p:nvSpPr>
        <p:spPr>
          <a:xfrm>
            <a:off x="5072066" y="5143512"/>
            <a:ext cx="571504" cy="28575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413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857224" y="2071678"/>
            <a:ext cx="2286016" cy="121444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Гибкий магнитный диск</a:t>
            </a:r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357158" y="1857364"/>
            <a:ext cx="3500462" cy="135732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Устройство вывода информации на бумажный носитель</a:t>
            </a: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285720" y="1785926"/>
            <a:ext cx="3571900" cy="371477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Именованная совокупность связанных записей (кластеров), хранящихся во внешней памяти компьютера и рассматриваемых как единое целое</a:t>
            </a:r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785786" y="2071678"/>
            <a:ext cx="2500330" cy="121444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Устройство вывода информации</a:t>
            </a: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285720" y="2714620"/>
            <a:ext cx="3786214" cy="264320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Последовательность операторов, записанная на языке, понятном компьютеру</a:t>
            </a: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500034" y="3857628"/>
            <a:ext cx="3786182" cy="164307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Последовательность действий, направленная на получение результата</a:t>
            </a: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714348" y="1714488"/>
            <a:ext cx="2286016" cy="121444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Единица измерения информации</a:t>
            </a: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928662" y="3857628"/>
            <a:ext cx="2428892" cy="121444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Он бывает двух видов – 0 или 1</a:t>
            </a:r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1571604" y="4143380"/>
            <a:ext cx="2500330" cy="107157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Жёсткий диск</a:t>
            </a:r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1214414" y="3857628"/>
            <a:ext cx="3071834" cy="171451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Устройство ввода текстовой и графической информации</a:t>
            </a:r>
          </a:p>
        </p:txBody>
      </p:sp>
      <p:sp>
        <p:nvSpPr>
          <p:cNvPr id="169" name="Скругленный прямоугольник 168"/>
          <p:cNvSpPr/>
          <p:nvPr/>
        </p:nvSpPr>
        <p:spPr>
          <a:xfrm>
            <a:off x="1428728" y="4071942"/>
            <a:ext cx="2857520" cy="121444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Paint –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графический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5" name="Заголовок 104"/>
          <p:cNvSpPr>
            <a:spLocks noGrp="1"/>
          </p:cNvSpPr>
          <p:nvPr>
            <p:ph type="title"/>
          </p:nvPr>
        </p:nvSpPr>
        <p:spPr>
          <a:xfrm>
            <a:off x="285720" y="285728"/>
            <a:ext cx="6000792" cy="857256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Разгадайте кроссворд. </a:t>
            </a:r>
            <a:br>
              <a:rPr lang="ru-RU" sz="3200" dirty="0" smtClean="0"/>
            </a:br>
            <a:r>
              <a:rPr lang="ru-RU" sz="3200" dirty="0" smtClean="0"/>
              <a:t>Найдите ключевое слово</a:t>
            </a:r>
            <a:endParaRPr lang="ru-RU" sz="3200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6786578" y="6143644"/>
            <a:ext cx="214310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8" name="Управляющая кнопка: возврат 127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6000760" y="285728"/>
            <a:ext cx="2786082" cy="571504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балл за каждое верно отгаданное слово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00"/>
                            </p:stCondLst>
                            <p:childTnLst>
                              <p:par>
                                <p:cTn id="39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3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1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3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1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18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  <p:bldLst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исунок 7" descr="1045576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142984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1538" y="500042"/>
            <a:ext cx="5929313" cy="7699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Назовите устройство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4929198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2. Сетевая карта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071942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1. Оперативная память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5786454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3. Видеокарта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4071942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4. Процессор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4" y="4929198"/>
            <a:ext cx="3857652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5. Жёсткий диск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86578" y="6143644"/>
            <a:ext cx="2143108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возврат 11">
            <a:hlinkClick r:id="rId3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00958" y="64291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5763" y="5929318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2987824" y="6000780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659" y="472841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4942732"/>
            <a:ext cx="3035746" cy="1058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Информатика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BDAAgGBgcGBQgHBwcJCQgKDBQNDAsLDBkSEw8UHRofHh0aHBwgJC4nICIsIxwcKDcpLDAxNDQ0Hyc5PTgyPC4zNDL/2wBDAQkJCQwLDBgNDRgyIRwhMjIyMjIyMjIyMjIyMjIyMjIyMjIyMjIyMjIyMjIyMjIyMjIyMjIyMjIyMjIyMjIyMjL/wgARCADnAfQDASIAAhEBAxEB/8QAGwABAAIDAQEAAAAAAAAAAAAAAAUGAgMEBwH/xAAZAQEAAwEBAAAAAAAAAAAAAAAAAQMEAgX/2gAMAwEAAhADEAAAAb+AAAAAAAAAAAAAAAAAAAAAAAAAAAAAAAAAAAAAAAAAAAAAAAAAAAAAAAAAAAAAAAAAAAAAAAAAAAAAAAAAAAAAAAAAAAAAAAAAAAAAAAAABr2ecHo+uC8/PYdcd5yetY12APRAADXDYJDEx2eN+nEls8r9UAAAAAAAAAAAAAAAAABGEmiZQyAAipSG5mRi511GENOIc/DLJAAQ1as1Ty32Drg/lMz0jRbZpr55javrhZoHD3VsmOaui5ba1KQkWvnOwSAAAAAAAAAAAA5K1a4Hnqu3asW6HQO+RyQiq32ceTT6INmYAAACPq1vr2W3Lkunw87uMdJJkxqpAcnWOTRJDVTLxSMOj7oz15NE7M0iX002hHyG/KEgAAAAAAAAANGW1Dlz3gJfKZLc9FstS/QvPeevRBpoAAAEObq3xcNNnonX51urT0jU7RHUsNdIAACm3Kn5LuHP588/Znpz2okZulWrbmlxuzgAAAAAAAADEyjYOmFmu3j3opYebp4uZptqg2e+dp8lFxN0kqhb76As5AcnX5hMdVe3/e+Obdv0EvxzkZ3VDekUH0SjRMBIAAHPUuiCy3dOWn7i1dH3k+Q7nF29c3fLXs9bCAAAAAAAUnWXpA8ZNUKM0jolr8QllAADHz70Gs02WgXVgAISbHluqx3GnvyXsssffTlFSFyKlZ4eYovkxdWAABEUb0+Bosrz5n523Zh8z4nKTjeqyu2/T18IAAAAAAHlkh20c9TqV4jChXiRlz59AAAAAAAACl3SmXPLbyRNhj7eIiz1iz8zVJjLr7jcLOQAAHD3aeJpGOf3x/Q178eeX29Rcx6OPMaagAAAAAAIaherQUKBd6lHS9PlOXqAAAAAAAAAIKdOJR8hHwiLPWLPx2F9YAAAAFL0zXD5W2Ks2c1pp5uk10BIAAAAAAADFkAAAAAAAAAAAAMcgAAAAAA+fMgAAAAAAAAAAAAAAAAAAAAAAAAAAAAAAAAAAAAAAAAAAAAAAAAAAAAAAAAAAAAAAAAAAAAAAAAAAAAAAAAAAAAAAAAAAAAAAAAAAAAAAB//xAAtEAACAgEBBgUEAwEBAAAAAAACAwEEBQAREhMwNEAUICEiMxAVIzEyUIAkQf/aAAgBAQABBQL/AEeRiP03x3tQYlqZiIEoKOVvjvaExP8ArM1TtOvYVhtxlutcTYbxXY2kq1TyGaS99HBQ9F7ywYl5J/R17tR98Gux2LCzUyf9Xah7YQkK6XoZdZPoK67HW2mQBUqyo/JkikaqTYkwyDdRkF6ZkUBC2Q1Z12XHnMiKKxla+lm0mouvZVaXZyNaoYGLA70shUA/udLUTtjyfrX3JO9ysiUjUCIg44epHbpgkGsd0Ply2OO+GCQdexlMQyzZwcFGLfbWiYKJFdhbWdyZNArlOiytiqVN1ASYXlyNjdEP58q4uGVUolj5pPHRqaOp3duP6HyuBhiiuFZViuVmd3dB/wAKZmdLbIWH3zEEnxU9uZiuL35amG6RbQZ5HuhCkrK3YH5OVY6al130yMRLqHRcmxGxQTuJSG02HvsVYOvXpvKwjtuEHEMBYCK6qwEoCn623zZfWR4dA/JyrzOFVqvhdobaD+mQ+aj0fJuRs0Xojbw0rEREilhVnHXVXsDYDu8hZ3Bx1fU/ofk5NjJVq2rmXmyKrG/qLA7IcEaNjC1jp20uTkfQ5ja6PyF7nnvArRTJzQkYR21m4qqMZxsOWYtDTmQlUTxXRdqjE3q+yJ9/jq8z5nvBA3Mk9mije0UaVK50Ibi3rMS4hROImZx/IY0VRYbDz/cTs172RuAGuMA6GXOZEbI7OZgYuZaB0bCMvWNYcGLp6tLJtf7bY19usa+3P1s9Rx74LzW7DF3ocRAto7VAC4GGcSCjZaaOys6eFjR3aPIyv7WogrQZa2kOpIy1Hpre1WseHaJQY9lZtqqhbyLbM6Qk3so4oER5Z/Q/L57GMrvJ9Ru86vNdFYQFsUfey2SxhZ2isVQqaodFyLwkSlhIs/8ANuyfzxrxBxrxBaqxFkufmMq2uVAjOmFpi9XMtAaY0ml66p4s7Ok111x88Y1kHyI6qYgov0KywRE8OE8awiuCAynz0Oi5NyssVxPt/hHDmNC/brcQeqqWDY5+VDanBN31EvWQrbNKWxrKWIBPZx1WrCYsKKrFWnj+q1lPnodFybcf88RAuGdyZgkn7H6MDXCig1c+1X4i6lgqduDBynDExj1LCt2cdT9LvS4/q9WagWdLWKl8lg7yn/tnvWsoKDCVzUQDK4jAxz7qtZKnrHZOamuKDQo/D2fgS8R9LvS4/q+bYH8aJ9xjwy8FJrQrgp7F1Qhm3jwKaaLviK6pSjtrnS4/1s82wkoLH1odB48SLtJGJ1ERHcxERz9mz/RH/8QAJhEAAQMDAwMFAQAAAAAAAAAAAQACEQMgMRASITAyQQQiQFJwE//aAAgBAwEBPwH8KAm6mOEWsT2gYtjrjlERjVogRcww0oVXJ5loNvp/K2iIT6X0WOu0QNypmZua5oEFbWnBTxDQLaJ51rNGR1gjtPlMAGE4AY1JhCfKIQmUN1tEcypUp7iW/Apui17YRY7ITWxlHsFtI+7WqXBufi1fCaeYVTuRPti1vB0lVXB2Pikym5VTuv8A6AAOT6v1/B//xAAqEQABAwEFBwUBAAAAAAAAAAABAAIRAwQSICExEBMiMDIzQSNAYXBxUf/aAAgBAgEBPwH6KJAxVzBGaFWqPlUnl2uEkBTzphTs0TjJnFVE1GhGyMKo5PLcNrmWoPIcXqlaY7iBnnvN43QqoiMVSm8uDmhb6o3qaqOdQuw2oZD9XjNeZ8qzVHaOPOOibfHhPLjqmEnXaM9gOw3Zw2g5QrquFU2NDh7CoCcNCoXAyt4Arw8JvWcNYcM7I+JVAMLxl7WzaH9VQcJKs/bCDeKcLxLSF/JWpg6qzsc0cXtWtDdFU6CrP2xj3DiXMVOz5epr9D//xAA+EAABAwEFAwoDBAoDAAAAAAABAAIRAxIhMUFREyJhBBAgMDJAQnFysYGRoSNSc/AzUGKAgpLBwtHhFDRj/9oACAEBAAY/Av3j95wHmeazaFrTm3XAxxUlS0gjh1dm0LWnNuuB8v1Zbaxz6dm6MkwvMxIVWu9r9107RGxdVfT+q5OX03stvs35qzQk7280ZhP5PUaWgstFp6W64GNOgYxW3ex4cH9vUqo2l+kIVFr2OZtJEHP9WbCkLIcN6qcgm0mdlohCnUbY5O10nV/+lcMMkOVcoEWLqdPTiVLKZe7IKpXqm1XqdqMBw6NziN4YK0xxGV63mNd5XLeY9v1Qsm0dE17cCmGs2xQpmQzNx4okNLuAR5XyiNpFljB4Rz26zrIVui60EG1qkOOUIPYZacD34tdyhgcMRK/7NP5qRh0rMPx6sxF5i8KS2RoDC7VRvmLSuqUz8bPut9p91T+Pv0mbNwDmarlbLVprYbIwlHlDajQ2N61kmWtTHkgHSb74yVqbtU5jHSW96kNtM4YrlNdrPtbJdjgUavKGX2omUBTZZYM3dHYtxOKb5jq6k5CVsw/Kbwrg13kVvUn/AClcVT+Pv0rNOpY1dF62dMXe6sOfFDNoxcrLLoFyadXBFk7gyW2Gv0RLWtGk3pj9R3iXOgKq/ZQGsJtOxK2oohwtZYhbpv06BefgiXebih59XV9BX8J52yJ3VT/OfVAaPhVHoDS9T4WqDZAGqtuAF5Hd7cbyLHiWuEEKxSZZbog4i8Z9CG9kXNUeI4oerq33TO6rbwQIIV1Vvx5m+lU/j79U4f8AomDUyo8b1tHXNGCk4ZBQWtjHFFzQbjF/fNk3E4rbO/hRQ8+qh1SXfdbejSp0eMzKiIK3vdCy4sn4KTUJ870z49U/1BBpwYL0ar7mLC4ZaLd3nrfPwCDJ3sSO77xv0Uupg08xnGo1Qewy03g8znnJTVdEm8oAPuHBfpPoh5qNp9OnLscmjEoTNJp8H+0GgMPEKy3DAFFj927wnFGKcOdqJgJlW+oOKDWgtKbaxk9TLj8NVlc8YfnRGTFreceCBfutHZZmoa2y3QLfqAcAvs6Z9k1jd2TiMu6yTARZRx1VtxvxkZcQtCJ+f+0WvBDbRsTpzOY3Erw/NeH5rw/NQgd359Ou7exLQSpc27DHFG6PYJzzeYxW5TBeTknh7LDTwW7GnkixnbyMJl5MyST1ODuBZM/4W0mZ8K7Dv5VdTv1cCVvOcf4Ss/5Vi5W4kZoOaZBvHc5efgs2t0b+b1p5ZcQg1jJOMaZFB9XfqQPIXdMerqC4gtccwUGUiDvWVZqNsnjmmMc4y/OU51Ko8xjkhsoMCzBTKdISTe+VSY37t51VPqbqjmDOCntdagfeK081Zt1KZ43hXOtDgr7vMLsj5o2rg3w69w2NC7V6pu2tSfUV9pvt1zVihe7VW3mc5HuFx4a6q0dyl/QwVZptjqAbbcepZ+L/AHKCJC2zKQa+1knuvAbdunVMa07TG4iIwUNF+ZVP0qn+c+q3WxNyDzeDc8Ky7fpnBWqTrQ+qhwBV26fkmvpGW+KdO4MqftGU+icWmRzbUYeLhxQaxsvmYGswUHVt94y07mz8X+7mLCYVTetFxHunenmp+lU/zn1R4Xp7D2XI06nZ9lj5FX7r1feNU1zcCO4VqGc3f0TaoyxCbUYZa4SEQc0LDYOfdGfi/wB3O7zHunejmEkgjMIMbgOqe3UJjtQhVzHaWyfeDgoN4yKY98uJ1Qa0QBl3DbNy7Xkv+RSFx7QHutm++iforbHAtOYTvWe6B9oWA61x53eY9070dc79hyLTg5FuWSh7xeNE2nMxn3K1REj7n+EXUtx2bHXKxQDgc9E1hMkYnu7vh7p5GFnrnmJY7TJF7+yLh5phtmGmYPdbwCru83D95f8A/8QAKxABAAEDAwIFBQADAQAAAAAAAREAITFBUWFxoTBAgbHwECCRwdFQgOHx/9oACAEBAAE/If8AY+DueLE/T3db/RtEsglFIEANWuTFKfDFQUbr/SSseZT/AIxKsCeEC/SlEJCuoNqPg6NmyNCfYXS4q8URGIa+9RghDkUbCiIYh+5tEMpTH2TSUQs0yEr/AKNZqeMHAa7lGIJlmEbf4xlZ8jqAatCfEJVvBwt0x0o51WGGtDKiRM35Tek+AhY70FNMrB0H2zFFCVFSikbglA7sf6rvoiFXQLRaPzV/s5KvJBzwnYcUpQDmagxXQk62r9REkYNVqP2WHRHms2SQTBzR+TyGvnn3zCYfRoEkq59qglsFSRNhMEe/h6QE7lmog4Yleug8L4B2vXYSpfj+qYAAk7H1Khb29z7pjebOyNKUJTIEzTD9rMDSr6IWnyqdQQcjVoaCsnZFQxUL080hDtYP7VkLVKGDaihM8jNqxsY104P79t2fblfHb+GXTvmHULVa4F5GI/tezg+9YgHyxR2jhZr53L7i4p7gHHNFIBuqyrdd6NbcscC7UEyDATSnKLqFdaPRsCaZaVrjHfCKTm4Dua4R3zEd3NTTzhBsaH9qVijPQYoVwMqydT7M8mjdq/AVO3+/h/ObVi+WPrCBynNECLEPu8L5SBSoCzMH4j3rYq9+qJuEc0UuA8J0qQUtDy+RLubx0q+4AalQFTTDejZzSDP1WLuKIX0g3d6HZkvmu3e/huomOqM0WvbAnbatamyj3oRLM9K+DzXzOXhSNr/v907vmfvSgFrvQr5hLNGgSVvP/tZBl0I9aHMPOBee3eaFSsViw/ddlXZ/fwlmBcqoMINzS6UyFxUan0BFkhP4q7luLs6RLRgoWZkRbq+ELTd7UWJUXd/VQtQ9tCltoYljq5q/Nku38orf2/lQ/heqzfy7hnGjTrVpKyOG4wKE6WBqfQyphiht1JURcCAlS0e5RDOCfegQXNsvvlIq3HQooFVjcc0azBnr08k0nkH/ALV5KMoLaJ8Xn8meaHLAlReK5Ika0kpdURr4L3RKDMNqdxJG6ElR7KmdAfC0nrUlzjGXLUmiPB3rbx8t6LFHx61BorGXlNRJKwZdfKOBBq1fOkvC4bxtXttgdTU3GnRBCAwHMcCgKhhlP6Ro6U1wU8VMelIkjKxSmICfeX7jtIE+1XTLDK7GtFyt34NRYLKDZ44ohgG3DBtxSV+wuY5rczUT+ZWjq8E1qPyNwGXwZLIkD1RiJfmlrmNwen5pGBS8it0rM5zf2r8OkBQjYHSgKBmNSJsocVH8chqeTUX4TDNQWYMiXTc06M1sSCRnCWOLcpb6Ijvn0bVDqOTIQ9fuy9K7V7+AuUpcp5MVImSBibxU1WvBuqHA8IBSDBUEu9HWrVjdExlKOhLQY5mnYa+vTXbvu+DPTeaexdfWgmkjk1hn1zRECwbGB0Yw0KZsak6NWpDeZ+6VxFdGjcelBLcJX/4oIIPHAQtng4KCkiZdaacjpBZ/amsFgXjcNaQNes03c21GouBCczhbIOpQZKww62COjNRUCZedfvSRKwhZa+EqMJNEo6bjh+KhpiE3PQ/2l3KLe1NRISvBmu++9ds+7wUmpDrOOjHerJfk41pYAy/+dmoc7Zmz+0ogJkbNCY6E/So+MwhBuvr5BM2hLrQLuwn53+kBwTx7PJWVrGAHcFE4wjRCY62aiDyglrBuJo0AClbEaK7v7n07771277vCkXVHdWwU/m5WY04f2otFj6vWtI7KfremUQ8A96gkgJGnkNoy/eh6N8b5qUVKQChakENJoyo9V18ur4HZXcvc+khxPsUQ9uDwuaE7UJxbfrmhHFqBXOQf1WRr8etQppqtnag4CgGnkEkK5gHd6VIsy5pKN3WTBl7lQWElE+Cx5QDEi9Ux9fgdldy9zxow1T3/AJUOAJ9da9RH60GoZBx71pd4sz5J1Mbuz40pGDjD02pl2d7j10oBwrBEvlysJN12UciEJOp42uOp4LzQl7I51NWGZgTJtPle5oULAA48yLABx44BAQcf7Ef/2gAMAwEAAgADAAAAEPPPPPPPPPPPPPPPPPPPPPPPPPPPPPPPPPPPPPPPPPPPPPPPPPPPPPPPPPPPPPPPPPPPPPPPPPPPPPPPPPPPPPPPPPPPPPPPPPPPPPPPPPPOPPHPPLvOIOPPPPPPPPPPPPPPPPPMPPPBlHvPPPMD9POAITdPPPPPPPPPPPPBJ1B51PPPPOVBPPPLJekg/PPPPPPPPPPN7uAnlPPPPAH1vPPPB4AZ/PPPPPPPPPOOEEnqa/PBCb8H/PPPLdkMnPPPPPPPPMMODLHKVPPPNDrn/PPPE1PJ3PPPPPPPBPPPPPPLPPPPIsye/PPPBsnV/PPPPPPPIgNPPPPPPPPLIigPPPPPKJKyvPPPPPPPPHPPPPPPPPPPPLHPPPPPPPPPPPPPPPPPPPPPPPPPPPPPPPPPPPPPPPPPPPPPPPPPPPPPPPPPPPPPPPPPPPPPPPPPPPPPPPPPPPPPPPPPPPPPPPPPPPPPPPPPPPPPPP/EACQRAQACAgEDBAMBAAAAAAAAAAEAESExIBBBUTBAYXBxgbGR/9oACAEDAQE/EPopdORLsuKM2QUVfES0SnfrA2xA8nQFaIDDkiDtBb5QU/zFjXcN01EVT6iruCnQrn6jWPJylXCXZTtxqZ8Tvj8ShK0f2DKfWpZc7/SDN7jWd9UGJY3BJiNYSwzriuCUlfFxIB7AC3xJleIs2EYckpB56XTuoh9q2/CNT5TfBR4cVQynNdv5MCzJFq7PaqszTGLrmmEW86I5+hv/xAAmEQEAAgEDBAEEAwAAAAAAAAABABEhIDFBEEBRcTBgYZGhcLHR/9oACAECAQE/EPrCzut01IopFqEEXQ1pyixA1fzKWMwS046KC2OChpB3ZuNWYgCs1pNk8xJO2CIcssAWfJQRB36J+QgUENNgBIop4qrnTc/gTFPut9uxLq7P9Yh+bNFUWU3SspU2LXU2jVUTJmNVmAYb6Tq/JFzguvX+x+fyvYOFGlc4KRdThIoXqLP8IvEo7D9GZ+D2v76F6D0zCfOn7kEETgceklcIefMtNLfHanIKvMCgeGFAdZTNZshIRYgUV/A3/8QAKxABAAEDAwIGAgMAAwAAAAAAAREAITFBUWFxgTBAkaGx8BAgwdHxUIDh/9oACAEBAAE/EP8AsfC5zECTifwkESJEZnTP4tnWKXVGKBC0qQBQ94wQPc8O6VBJSdM0oXWIoBGKEMHt/wAYdfEknYOl0t96uXinVD0Y7U9caFZTHvBahSOFjICxw6UfwMriQMawSoo0wJg43hRj+q3eUITYaKMfs4nIIpcxipqamhNCQlwYoIGi2yLEcB/mrmozhEiHKSVC54zBUrwQZaP+LsbQVDSZNS14CaicoLdd15W9N4GNLlkFpr3u7FXbFQSYGDSaiaaI9ILLxBYNamLMDzVyqwGreh1SkoOrvBu5/WTpMlQuJN6N3ZgEwWZvpo0ERWqxHRh705BiYQA9GfamhUupG7bHSm6R2S5x1m1Wn/cS6JQckldYpXDkgF2JQoStUEd51OqW0PyKeEYU7AXahdOA7EG41CMJJO5AsUafbcg488wTJMWNxr/LUdgAhhI/VygCVcBWZaCZl4nVHb8RUVFRUfqfxL4CWGzrzRJWaSyxFklr2RoGdYE/6x9lartI56AFIk6qAKYtIN6mfBgtFEFRUfmzsEoMJwMJG1SBiywwTqTFCaalyEUwGSDirOwtuWRxMtWWRLMZR6GC9QJqQmDM7UFgxgwrUcJyeajC8l437Nui1G6Xuahlba/FAGx5QAgAb5a3z0AGLZcaw6UfpGwQlGdnvX2GytPCsxkbCOV60eMRI3Kyyd1XsfkUdn80JF0MiHrL3qQAxmVrtDRsStoKy/sNB2mLHODkzG1N7YyJc5it6nhQLyp1NsbBLvUXO8QEICNimnCzJUjK7tHWtRsZ07YxrT1G0C949QJ60mU3QlwQQG+WjES8xopf3orXy2iFJcS8btRSjAkEwF4f8Um0ix4iSGz2R60BbJlfJc/S8yCNXSKQFu7AvY+KhCEBEdlaeF9Dvp/X1/Foku3A0FWAQMUHgNcaZeP4StcHqUA+VTASZtrgfL2qREyR3lN3u2KmlhQKzLhlvSqE5LEDaefLrqKwJ0OrHaguuYRCEpI6uapLLddqTyFKAepeKj8AFIAquCpco673y+Kwyo3sMdDFfWbK08KUpRMSUnDit+V4Kw1bNIwNYkXtCpUA3U17/wDGvbeENrBh4WgbSeIgvySrzcVoxnwQdWiUApKZt/gKOlIXyd41XtT9OUFqd73H3NMw60EKA2RuXz5tabUuRfb6tb+xBnf+BXvHxX32ytPBONbMAuk6HdqFN8ckubWRfdo8KrIIAXZBA608vSk6DMKGKaYtCJHSw0yuJ0BEznPvVq90hB8KIFwxeWjuBoCAD1LPWpztmDqMPXL1ipJOPmG7gY96mjXsIDhOBwXqXBrJmO2T1aCUMKRUuHOhNT5WahvKbj1LQpJGAONsF+BQ2DoSIZ/DlBMDV0PWgN8zFQnBHFqJogEYR0obXIh0+lNtaJ2INGAUAZH0/eDdGJJ2H84osxLiJ2EszsW61c3ds6DNsGlZY1YTYi92LqZw9wclzlaLUYIUZqRd0qJCEpTIemcFS1gYSS6ZQ40o+AFZGengxdNQIkoNWLxTY0TuH3BVr/g7z3leKixOldr2F3f/AGhVrIsE519vegcQDLD9cBRawcqQe7K9KZM8EYcsmINikbaBkbMvPlL/AGhcApuWBNMTcHqJeCma4F9K5jOlYlJ1xeImFJonlZjHapo7y4SZ5X8A84LsGRr6L+q+y/qkSsIX+iomognEzFT4JMXQM7Ufq04CwJNViSwtimDASxhKsSF3NDdUSAUi0p/im3amFMtkat2oPMkqETdq3qxdpWWF7botQsVMYkAWdR1ju0kYAkBmLl3nWp+bIJUm+PBuUJjQlkp3cIEqOMEqMyjdsW0VFz1dauCQIWFlNAqVbJnqxwB9atxToC9I96wB9EPalxE/Ah8VM36alJmXxrRkhcEhI+T0ZEaw3glCmZLRVBMvKQZUcrWIiHwTDvpk20NtAdlSWDM7NlxV31AEiLegylABAQbfmPx71X0mytP3XjFyDarK9KuVEUKbOZBetAkeLRCWhxHSlGpRISWH/wBpqqzJHfF3xUsbbJO9LuRvho92JktbrRvU8ZbACAvG3hZo8SQ5Z2h0QAN5o7gANcqbiZFmEdqhbMLykMtBLctrFSlIkaSOpHN6nY7svsn3qR5NHfzVvO6lH3KxeJYIuLnq3+QIAAgCxHjowGIxURI4km69qZOkzEzSxMetFicaYPdCw6A9aDnO2A2G6Szhmn4kShb7pAK9V2ZJaRAAQ7AFCd+KPufchgAuSDLUw6SXVKq7yr+8SZRCngwbIwGfBy+FFpIhMj2aJfKJRy6zj0p9tvQ1QaETmyku521bSmi3CaVzKCAvpoGhX2mzwugZExcmhIJp5MEAjqnretCKLmKx5jXe2tQEXw7ctDb0o3jQw49uhv1p4tIAA9G0+lQIn1leqz2q7K7UjCFlqAZzHkIm7pctfdGsHTTrafRpGNopAa5ROVJEeEiYyUtKGDISW0AgulM2CnXZ94Q7WoAAABAFgPBjwRe4fgoaCCUGRvTQU30QAJedawqsr7TZ4eSL8KdoEvpNAfDWbNwdFTrQgZNiLQ7DZ4zvUrODIHYYn/SsccLkFOWjhpwu9IA8NPjmhWJ1CAmDpjx2pXLxPefeIPWnAl8Ze301oSPEi5/eiUahQEsiRSMNlYWJLvA+UB2n7OCNGcAgKrIlM4IKstHgk5Y9bRS77iXQQPSWtIYS8gw+jfo1FWFe/luZH+qMsokrM9dBScMlFLEYQONZoCOBQAbHkBqmBl2UnUvZdqbdjBLZw6803v6XPgG5STCSiTpw8NXpy7OSfefKMCzKFTZ2ROu1HkJSNhL0juQdgEPuoREwg4iR6iPSndmyczE6txtUO0FmVBqZDrV7c6SDcuO/kUnONqB05WhLW60O6221Thuo1nqy4xVv0DAt3dHrxWJ7ujsrF9fLzJQVBMAi9gmmNS7vAqBO8DWniNT4JVcZ4GYmWSmCKJoIWkL2x1nar3YoUTeKGHmajycVE2jETFag+ggeYSc1cG0wQPFfxFVcsIP+x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93614" y="332775"/>
            <a:ext cx="4566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Разгадайте ребус:</a:t>
            </a:r>
            <a:endParaRPr lang="ru-RU" sz="4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33" y="1301551"/>
            <a:ext cx="6120680" cy="28277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72064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500826" y="6143644"/>
            <a:ext cx="2428892" cy="500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Правильный ответ</a:t>
            </a:r>
          </a:p>
        </p:txBody>
      </p:sp>
      <p:pic>
        <p:nvPicPr>
          <p:cNvPr id="14348" name="Picture 2" descr="H:\Мои документы\aaa ММ\acme_optical_mouse_ma03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00" y="0"/>
            <a:ext cx="247650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1357290" y="1214422"/>
            <a:ext cx="6572296" cy="4572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Когда появился манипулятор «мышь», то для него в русском языке некоторое время использовалось название по имени персонажа известной русской сказки.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Назовите имя этого персонажа.</a:t>
            </a:r>
          </a:p>
          <a:p>
            <a:pPr algn="ctr"/>
            <a:endParaRPr lang="ru-RU" sz="2800" dirty="0"/>
          </a:p>
        </p:txBody>
      </p:sp>
      <p:pic>
        <p:nvPicPr>
          <p:cNvPr id="17" name="Picture 3" descr="H:\Мои документы\aaa ММ\13017786_kolob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1714500"/>
            <a:ext cx="4048125" cy="4010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600076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2214546" y="5429264"/>
            <a:ext cx="542928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Назовите лишнее устройство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714620"/>
            <a:ext cx="25511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411413" y="4221163"/>
            <a:ext cx="411162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0" name="Picture 2" descr="C:\Documents and Settings\Admin\Рабочий стол\Морской бой\482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28604"/>
            <a:ext cx="2286016" cy="217536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929190" y="2000240"/>
            <a:ext cx="409575" cy="41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" name="Picture 2" descr="H:\Мои документы\aaa ММ\acme_optical_mouse_ma03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57166"/>
            <a:ext cx="247650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2411413" y="1916113"/>
            <a:ext cx="411162" cy="4111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2" name="Picture 7" descr="H:\Мои документы\Уроки 2010-2011\Создание интерактивной презентации\klaviatura-genius-kb110-ps-2-black-cb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3028">
            <a:off x="2967659" y="2253288"/>
            <a:ext cx="2706353" cy="2706353"/>
          </a:xfrm>
          <a:prstGeom prst="rect">
            <a:avLst/>
          </a:prstGeom>
          <a:noFill/>
        </p:spPr>
      </p:pic>
      <p:pic>
        <p:nvPicPr>
          <p:cNvPr id="33" name="Рисунок 32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857496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H:\Мои документы\Уроки 2010-2011\Создание интерактивной презентации\500x5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28604"/>
            <a:ext cx="2143140" cy="2143140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8358214" y="2071678"/>
            <a:ext cx="411163" cy="41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072066" y="4143380"/>
            <a:ext cx="409575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388350" y="4149725"/>
            <a:ext cx="411163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возврат 14">
            <a:hlinkClick r:id="rId11" action="ppaction://hlinksldjump" highlightClick="1"/>
          </p:cNvPr>
          <p:cNvSpPr/>
          <p:nvPr/>
        </p:nvSpPr>
        <p:spPr>
          <a:xfrm>
            <a:off x="8429652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596" y="5929330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1" grpId="0" animBg="1"/>
      <p:bldP spid="35" grpId="0" animBg="1"/>
      <p:bldP spid="3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357290" y="4643446"/>
            <a:ext cx="6715172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Какого вида информации не существует?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8596" y="714356"/>
            <a:ext cx="25717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АУДИАЛЬНАЯ</a:t>
            </a:r>
            <a:endParaRPr lang="ru-RU" sz="2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14678" y="714356"/>
            <a:ext cx="285752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ОБОНЯТЕЛЬНАЯ</a:t>
            </a:r>
            <a:endParaRPr lang="ru-RU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86512" y="714356"/>
            <a:ext cx="250033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ВИЗУАЛЬНАЯ</a:t>
            </a:r>
            <a:endParaRPr lang="ru-RU" sz="24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596" y="2285992"/>
            <a:ext cx="250033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ТАКТИЛЬНАЯ</a:t>
            </a:r>
            <a:endParaRPr lang="ru-RU" sz="2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86512" y="2285992"/>
            <a:ext cx="250033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ВКУСОВАЯ</a:t>
            </a:r>
            <a:endParaRPr lang="ru-RU" sz="24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14678" y="2285992"/>
            <a:ext cx="285752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МУЗЫКАЛЬНАЯ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286776" y="928670"/>
            <a:ext cx="411163" cy="41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572132" y="928670"/>
            <a:ext cx="411163" cy="41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928670"/>
            <a:ext cx="411162" cy="41116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86776" y="2571744"/>
            <a:ext cx="411163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2571744"/>
            <a:ext cx="409575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72132" y="2571744"/>
            <a:ext cx="411162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возврат 14">
            <a:hlinkClick r:id="rId5" action="ppaction://hlinksldjump" highlightClick="1"/>
          </p:cNvPr>
          <p:cNvSpPr/>
          <p:nvPr/>
        </p:nvSpPr>
        <p:spPr>
          <a:xfrm>
            <a:off x="8429652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600076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1538" y="928670"/>
            <a:ext cx="7429552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Свойство информации, если её достаточно для принятия решения и понимания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28" y="3071810"/>
            <a:ext cx="857256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8860" y="3071810"/>
            <a:ext cx="857256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8992" y="3071810"/>
            <a:ext cx="857256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9124" y="3071810"/>
            <a:ext cx="857256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3071810"/>
            <a:ext cx="857256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8" y="3071810"/>
            <a:ext cx="857256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29520" y="3071810"/>
            <a:ext cx="857256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28728" y="3071810"/>
            <a:ext cx="857256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28860" y="3071810"/>
            <a:ext cx="857256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8992" y="3071810"/>
            <a:ext cx="857256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29124" y="3071810"/>
            <a:ext cx="857256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29388" y="3071810"/>
            <a:ext cx="857256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29520" y="3071810"/>
            <a:ext cx="857256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29256" y="3071810"/>
            <a:ext cx="857256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MCj041078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357694"/>
            <a:ext cx="2439989" cy="1799218"/>
          </a:xfrm>
          <a:prstGeom prst="rect">
            <a:avLst/>
          </a:prstGeom>
          <a:noFill/>
        </p:spPr>
      </p:pic>
      <p:sp>
        <p:nvSpPr>
          <p:cNvPr id="25" name="Управляющая кнопка: возврат 24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596" y="5929330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642918"/>
            <a:ext cx="7429552" cy="14287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Какой граф правильно описывает историю: Сережа дружит с Ваней и Сашей, а Саша еще дружит с Петей?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r="77256"/>
          <a:stretch>
            <a:fillRect/>
          </a:stretch>
        </p:blipFill>
        <p:spPr bwMode="auto">
          <a:xfrm>
            <a:off x="2000232" y="2571744"/>
            <a:ext cx="19672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8159" r="50368"/>
          <a:stretch>
            <a:fillRect/>
          </a:stretch>
        </p:blipFill>
        <p:spPr bwMode="auto">
          <a:xfrm>
            <a:off x="2071670" y="4643446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54152" r="25270"/>
          <a:stretch>
            <a:fillRect/>
          </a:stretch>
        </p:blipFill>
        <p:spPr bwMode="auto">
          <a:xfrm>
            <a:off x="5429256" y="2571744"/>
            <a:ext cx="1785951" cy="136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79062"/>
          <a:stretch>
            <a:fillRect/>
          </a:stretch>
        </p:blipFill>
        <p:spPr bwMode="auto">
          <a:xfrm>
            <a:off x="5500694" y="4643446"/>
            <a:ext cx="181110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6500826" y="6143644"/>
            <a:ext cx="2428892" cy="500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Правильный ответ</a:t>
            </a: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600076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17378 0.005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581789"/>
      </p:ext>
    </p:extLst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7224" y="642918"/>
            <a:ext cx="7786742" cy="27860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0000"/>
                </a:solidFill>
              </a:rPr>
              <a:t>Некто для шифрования сообщений после каждой гласной буквы вставляет букву «А», </a:t>
            </a:r>
            <a:r>
              <a:rPr lang="ru-RU" sz="2800" dirty="0" err="1" smtClean="0">
                <a:solidFill>
                  <a:srgbClr val="000000"/>
                </a:solidFill>
              </a:rPr>
              <a:t>а</a:t>
            </a:r>
            <a:r>
              <a:rPr lang="ru-RU" sz="2800" dirty="0" smtClean="0">
                <a:solidFill>
                  <a:srgbClr val="000000"/>
                </a:solidFill>
              </a:rPr>
              <a:t> после согласной – букву «Т». </a:t>
            </a:r>
          </a:p>
          <a:p>
            <a:endParaRPr lang="ru-RU" sz="2800" dirty="0" smtClean="0">
              <a:solidFill>
                <a:srgbClr val="0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Декодируйте зашифрованную информацию.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7290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57422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488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554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7686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7620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2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57818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57884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57950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58016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58082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58148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58214" y="3929066"/>
            <a:ext cx="42862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500826" y="6143644"/>
            <a:ext cx="2428892" cy="500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Правильный ответ</a:t>
            </a:r>
          </a:p>
        </p:txBody>
      </p:sp>
      <p:sp>
        <p:nvSpPr>
          <p:cNvPr id="24" name="Управляющая кнопка: возврат 23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596" y="5929330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FA1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FA1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FA1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22942E-6 L 0.22483 0.09528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48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942E-6 L 0.17066 0.09528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48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942E-6 L 0.11632 0.09528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48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942E-6 L 0.06216 0.09528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48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942E-6 L 0.00781 0.09528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8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942E-6 L 0.00833 0.09528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48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942E-6 L -0.046 0.09528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48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942E-6 L -0.10018 0.09528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48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942E-6 L -0.15451 0.09528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 animBg="1"/>
      <p:bldP spid="9" grpId="0" animBg="1"/>
      <p:bldP spid="10" grpId="0" build="allAtOnce" animBg="1"/>
      <p:bldP spid="11" grpId="0" animBg="1"/>
      <p:bldP spid="12" grpId="0" build="allAtOnce" animBg="1"/>
      <p:bldP spid="13" grpId="0" animBg="1"/>
      <p:bldP spid="14" grpId="0" animBg="1"/>
      <p:bldP spid="15" grpId="0" build="allAtOnce" animBg="1"/>
      <p:bldP spid="16" grpId="0" animBg="1"/>
      <p:bldP spid="17" grpId="0" build="allAtOnce" animBg="1"/>
      <p:bldP spid="18" grpId="0" animBg="1"/>
      <p:bldP spid="19" grpId="0" build="allAtOnce" animBg="1"/>
      <p:bldP spid="20" grpId="0" animBg="1"/>
      <p:bldP spid="21" grpId="0" build="allAtOnce" animBg="1"/>
      <p:bldP spid="22" grpId="0" animBg="1"/>
      <p:bldP spid="23" grpId="0" build="allAtOnce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2786058"/>
            <a:ext cx="7072362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Назовите математика, от имени которого произошло слово «алгоритм».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43438" y="4429132"/>
            <a:ext cx="3786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При переводе на латынь имя автора писали </a:t>
            </a:r>
            <a:r>
              <a:rPr lang="en-US" sz="2400" b="1" i="1" spc="100" dirty="0" err="1">
                <a:latin typeface="Arial" pitchFamily="34" charset="0"/>
                <a:cs typeface="Arial" pitchFamily="34" charset="0"/>
              </a:rPr>
              <a:t>Algorithmi</a:t>
            </a:r>
            <a:r>
              <a:rPr lang="ru-RU" sz="2400" b="1" i="1" spc="1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785794"/>
            <a:ext cx="2552492" cy="3303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14348" y="857232"/>
            <a:ext cx="5000660" cy="30003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tx1"/>
                </a:solidFill>
              </a:rPr>
              <a:t>Мухаммед </a:t>
            </a:r>
            <a:r>
              <a:rPr lang="ru-RU" sz="3200" b="1" dirty="0" err="1" smtClean="0">
                <a:ln w="50800"/>
                <a:solidFill>
                  <a:schemeClr val="tx1"/>
                </a:solidFill>
              </a:rPr>
              <a:t>ал-Хорезми</a:t>
            </a:r>
            <a:r>
              <a:rPr lang="ru-RU" sz="3200" b="1" dirty="0" smtClean="0">
                <a:ln w="50800"/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ln w="50800"/>
                <a:solidFill>
                  <a:schemeClr val="tx1"/>
                </a:solidFill>
              </a:rPr>
            </a:br>
            <a:r>
              <a:rPr lang="ru-RU" sz="3200" b="1" dirty="0" smtClean="0">
                <a:ln w="50800"/>
                <a:solidFill>
                  <a:schemeClr val="tx1"/>
                </a:solidFill>
              </a:rPr>
              <a:t>(783- </a:t>
            </a:r>
            <a:r>
              <a:rPr lang="ru-RU" sz="3200" b="1" dirty="0" err="1" smtClean="0">
                <a:ln w="50800"/>
                <a:solidFill>
                  <a:schemeClr val="tx1"/>
                </a:solidFill>
              </a:rPr>
              <a:t>ок</a:t>
            </a:r>
            <a:r>
              <a:rPr lang="ru-RU" sz="3200" b="1" dirty="0" smtClean="0">
                <a:ln w="50800"/>
                <a:solidFill>
                  <a:schemeClr val="tx1"/>
                </a:solidFill>
              </a:rPr>
              <a:t>. 850гг.)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Написал книгу по математике, в которой описал правила выполнения основных математических действий над многозначными числами.</a:t>
            </a:r>
          </a:p>
          <a:p>
            <a:pPr algn="ctr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00826" y="6143644"/>
            <a:ext cx="2428892" cy="500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Правильный ответ</a:t>
            </a:r>
          </a:p>
        </p:txBody>
      </p:sp>
      <p:pic>
        <p:nvPicPr>
          <p:cNvPr id="15" name="Picture 6" descr="31694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785918" y="4572008"/>
            <a:ext cx="2144723" cy="187559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00958" y="28572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28604"/>
            <a:ext cx="24288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Мои документы\aaa ММ\intel-8-cores-xeon-processors-overview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85728"/>
            <a:ext cx="2071702" cy="1602121"/>
          </a:xfrm>
          <a:prstGeom prst="rect">
            <a:avLst/>
          </a:prstGeom>
          <a:noFill/>
        </p:spPr>
      </p:pic>
      <p:pic>
        <p:nvPicPr>
          <p:cNvPr id="6" name="Рисунок 7" descr="10455761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857364"/>
            <a:ext cx="2452676" cy="183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42852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214554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357430"/>
            <a:ext cx="228601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285984" y="4786322"/>
            <a:ext cx="542928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Назовите лишнее устройство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3429000"/>
            <a:ext cx="411162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1214422"/>
            <a:ext cx="409575" cy="41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1285860"/>
            <a:ext cx="411162" cy="41116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3429000"/>
            <a:ext cx="411163" cy="41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001024" y="3357562"/>
            <a:ext cx="409575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072462" y="1214422"/>
            <a:ext cx="411163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600076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00034" y="214290"/>
            <a:ext cx="8143932" cy="29289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Аня, Женя и Нина спросили, какие им поставлены оценки за контрольную работу по математике, на что учительница ответила: «Попробуйте догадаться сами, если я скажу, что в вашем классе двоек нет, а у вас троих оценки разные; причем у Ани -  не 3, у Нины – не 3 и не 5». 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" charset="0"/>
              </a:rPr>
              <a:t>Какую оценку получила каждая  из учениц? </a:t>
            </a:r>
            <a:endParaRPr lang="ru-RU" sz="2400" b="1" dirty="0"/>
          </a:p>
        </p:txBody>
      </p:sp>
      <p:grpSp>
        <p:nvGrpSpPr>
          <p:cNvPr id="124" name="Group 85"/>
          <p:cNvGrpSpPr>
            <a:grpSpLocks/>
          </p:cNvGrpSpPr>
          <p:nvPr/>
        </p:nvGrpSpPr>
        <p:grpSpPr bwMode="auto">
          <a:xfrm>
            <a:off x="1142976" y="2928934"/>
            <a:ext cx="1600200" cy="2657475"/>
            <a:chOff x="748" y="300"/>
            <a:chExt cx="1008" cy="1674"/>
          </a:xfrm>
        </p:grpSpPr>
        <p:sp>
          <p:nvSpPr>
            <p:cNvPr id="125" name="Freeform 3"/>
            <p:cNvSpPr>
              <a:spLocks/>
            </p:cNvSpPr>
            <p:nvPr/>
          </p:nvSpPr>
          <p:spPr bwMode="auto">
            <a:xfrm>
              <a:off x="748" y="300"/>
              <a:ext cx="1008" cy="960"/>
            </a:xfrm>
            <a:custGeom>
              <a:avLst/>
              <a:gdLst>
                <a:gd name="T0" fmla="*/ 220 w 1008"/>
                <a:gd name="T1" fmla="*/ 956 h 960"/>
                <a:gd name="T2" fmla="*/ 199 w 1008"/>
                <a:gd name="T3" fmla="*/ 957 h 960"/>
                <a:gd name="T4" fmla="*/ 235 w 1008"/>
                <a:gd name="T5" fmla="*/ 957 h 960"/>
                <a:gd name="T6" fmla="*/ 184 w 1008"/>
                <a:gd name="T7" fmla="*/ 624 h 960"/>
                <a:gd name="T8" fmla="*/ 472 w 1008"/>
                <a:gd name="T9" fmla="*/ 576 h 960"/>
                <a:gd name="T10" fmla="*/ 808 w 1008"/>
                <a:gd name="T11" fmla="*/ 624 h 960"/>
                <a:gd name="T12" fmla="*/ 712 w 1008"/>
                <a:gd name="T13" fmla="*/ 960 h 960"/>
                <a:gd name="T14" fmla="*/ 760 w 1008"/>
                <a:gd name="T15" fmla="*/ 960 h 960"/>
                <a:gd name="T16" fmla="*/ 1008 w 1008"/>
                <a:gd name="T17" fmla="*/ 160 h 960"/>
                <a:gd name="T18" fmla="*/ 480 w 1008"/>
                <a:gd name="T19" fmla="*/ 0 h 960"/>
                <a:gd name="T20" fmla="*/ 0 w 1008"/>
                <a:gd name="T21" fmla="*/ 160 h 960"/>
                <a:gd name="T22" fmla="*/ 136 w 1008"/>
                <a:gd name="T23" fmla="*/ 720 h 960"/>
                <a:gd name="T24" fmla="*/ 196 w 1008"/>
                <a:gd name="T25" fmla="*/ 960 h 960"/>
                <a:gd name="T26" fmla="*/ 232 w 1008"/>
                <a:gd name="T27" fmla="*/ 960 h 960"/>
                <a:gd name="T28" fmla="*/ 199 w 1008"/>
                <a:gd name="T29" fmla="*/ 960 h 960"/>
                <a:gd name="T30" fmla="*/ 136 w 1008"/>
                <a:gd name="T31" fmla="*/ 720 h 9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8"/>
                <a:gd name="T49" fmla="*/ 0 h 960"/>
                <a:gd name="T50" fmla="*/ 1008 w 1008"/>
                <a:gd name="T51" fmla="*/ 960 h 9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8" h="960">
                  <a:moveTo>
                    <a:pt x="220" y="956"/>
                  </a:moveTo>
                  <a:cubicBezTo>
                    <a:pt x="227" y="949"/>
                    <a:pt x="195" y="956"/>
                    <a:pt x="199" y="957"/>
                  </a:cubicBezTo>
                  <a:lnTo>
                    <a:pt x="235" y="957"/>
                  </a:lnTo>
                  <a:lnTo>
                    <a:pt x="184" y="624"/>
                  </a:lnTo>
                  <a:lnTo>
                    <a:pt x="472" y="576"/>
                  </a:lnTo>
                  <a:lnTo>
                    <a:pt x="808" y="624"/>
                  </a:lnTo>
                  <a:lnTo>
                    <a:pt x="712" y="960"/>
                  </a:lnTo>
                  <a:lnTo>
                    <a:pt x="760" y="960"/>
                  </a:lnTo>
                  <a:lnTo>
                    <a:pt x="1008" y="160"/>
                  </a:lnTo>
                  <a:lnTo>
                    <a:pt x="480" y="0"/>
                  </a:lnTo>
                  <a:lnTo>
                    <a:pt x="0" y="160"/>
                  </a:lnTo>
                  <a:lnTo>
                    <a:pt x="136" y="720"/>
                  </a:lnTo>
                  <a:lnTo>
                    <a:pt x="196" y="960"/>
                  </a:lnTo>
                  <a:lnTo>
                    <a:pt x="232" y="960"/>
                  </a:lnTo>
                  <a:lnTo>
                    <a:pt x="199" y="960"/>
                  </a:lnTo>
                  <a:lnTo>
                    <a:pt x="136" y="72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6" name="Group 4"/>
            <p:cNvGrpSpPr>
              <a:grpSpLocks/>
            </p:cNvGrpSpPr>
            <p:nvPr/>
          </p:nvGrpSpPr>
          <p:grpSpPr bwMode="auto">
            <a:xfrm>
              <a:off x="884" y="924"/>
              <a:ext cx="676" cy="1050"/>
              <a:chOff x="2832" y="2736"/>
              <a:chExt cx="676" cy="1050"/>
            </a:xfrm>
          </p:grpSpPr>
          <p:sp>
            <p:nvSpPr>
              <p:cNvPr id="128" name="Freeform 5"/>
              <p:cNvSpPr>
                <a:spLocks/>
              </p:cNvSpPr>
              <p:nvPr/>
            </p:nvSpPr>
            <p:spPr bwMode="auto">
              <a:xfrm>
                <a:off x="3171" y="3500"/>
                <a:ext cx="0" cy="241"/>
              </a:xfrm>
              <a:custGeom>
                <a:avLst/>
                <a:gdLst>
                  <a:gd name="T0" fmla="*/ 0 w 1"/>
                  <a:gd name="T1" fmla="*/ 0 h 256"/>
                  <a:gd name="T2" fmla="*/ 0 w 1"/>
                  <a:gd name="T3" fmla="*/ 201 h 256"/>
                  <a:gd name="T4" fmla="*/ 0 60000 65536"/>
                  <a:gd name="T5" fmla="*/ 0 60000 65536"/>
                  <a:gd name="T6" fmla="*/ 0 w 1"/>
                  <a:gd name="T7" fmla="*/ 0 h 256"/>
                  <a:gd name="T8" fmla="*/ 0 w 1"/>
                  <a:gd name="T9" fmla="*/ 256 h 25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6"/>
              <p:cNvSpPr>
                <a:spLocks/>
              </p:cNvSpPr>
              <p:nvPr/>
            </p:nvSpPr>
            <p:spPr bwMode="auto">
              <a:xfrm>
                <a:off x="2968" y="3353"/>
                <a:ext cx="406" cy="399"/>
              </a:xfrm>
              <a:custGeom>
                <a:avLst/>
                <a:gdLst>
                  <a:gd name="T0" fmla="*/ 45 w 468"/>
                  <a:gd name="T1" fmla="*/ 8 h 423"/>
                  <a:gd name="T2" fmla="*/ 178 w 468"/>
                  <a:gd name="T3" fmla="*/ 8 h 423"/>
                  <a:gd name="T4" fmla="*/ 207 w 468"/>
                  <a:gd name="T5" fmla="*/ 8 h 423"/>
                  <a:gd name="T6" fmla="*/ 219 w 468"/>
                  <a:gd name="T7" fmla="*/ 23 h 423"/>
                  <a:gd name="T8" fmla="*/ 236 w 468"/>
                  <a:gd name="T9" fmla="*/ 67 h 423"/>
                  <a:gd name="T10" fmla="*/ 246 w 468"/>
                  <a:gd name="T11" fmla="*/ 105 h 423"/>
                  <a:gd name="T12" fmla="*/ 263 w 468"/>
                  <a:gd name="T13" fmla="*/ 158 h 423"/>
                  <a:gd name="T14" fmla="*/ 263 w 468"/>
                  <a:gd name="T15" fmla="*/ 234 h 423"/>
                  <a:gd name="T16" fmla="*/ 247 w 468"/>
                  <a:gd name="T17" fmla="*/ 274 h 423"/>
                  <a:gd name="T18" fmla="*/ 243 w 468"/>
                  <a:gd name="T19" fmla="*/ 320 h 423"/>
                  <a:gd name="T20" fmla="*/ 241 w 468"/>
                  <a:gd name="T21" fmla="*/ 333 h 423"/>
                  <a:gd name="T22" fmla="*/ 223 w 468"/>
                  <a:gd name="T23" fmla="*/ 307 h 423"/>
                  <a:gd name="T24" fmla="*/ 209 w 468"/>
                  <a:gd name="T25" fmla="*/ 294 h 423"/>
                  <a:gd name="T26" fmla="*/ 180 w 468"/>
                  <a:gd name="T27" fmla="*/ 286 h 423"/>
                  <a:gd name="T28" fmla="*/ 155 w 468"/>
                  <a:gd name="T29" fmla="*/ 301 h 423"/>
                  <a:gd name="T30" fmla="*/ 134 w 468"/>
                  <a:gd name="T31" fmla="*/ 323 h 423"/>
                  <a:gd name="T32" fmla="*/ 126 w 468"/>
                  <a:gd name="T33" fmla="*/ 310 h 423"/>
                  <a:gd name="T34" fmla="*/ 94 w 468"/>
                  <a:gd name="T35" fmla="*/ 291 h 423"/>
                  <a:gd name="T36" fmla="*/ 60 w 468"/>
                  <a:gd name="T37" fmla="*/ 291 h 423"/>
                  <a:gd name="T38" fmla="*/ 42 w 468"/>
                  <a:gd name="T39" fmla="*/ 317 h 423"/>
                  <a:gd name="T40" fmla="*/ 28 w 468"/>
                  <a:gd name="T41" fmla="*/ 326 h 423"/>
                  <a:gd name="T42" fmla="*/ 17 w 468"/>
                  <a:gd name="T43" fmla="*/ 310 h 423"/>
                  <a:gd name="T44" fmla="*/ 8 w 468"/>
                  <a:gd name="T45" fmla="*/ 270 h 423"/>
                  <a:gd name="T46" fmla="*/ 1 w 468"/>
                  <a:gd name="T47" fmla="*/ 215 h 423"/>
                  <a:gd name="T48" fmla="*/ 3 w 468"/>
                  <a:gd name="T49" fmla="*/ 168 h 423"/>
                  <a:gd name="T50" fmla="*/ 17 w 468"/>
                  <a:gd name="T51" fmla="*/ 120 h 423"/>
                  <a:gd name="T52" fmla="*/ 32 w 468"/>
                  <a:gd name="T53" fmla="*/ 79 h 423"/>
                  <a:gd name="T54" fmla="*/ 45 w 468"/>
                  <a:gd name="T55" fmla="*/ 8 h 4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8"/>
                  <a:gd name="T85" fmla="*/ 0 h 423"/>
                  <a:gd name="T86" fmla="*/ 468 w 468"/>
                  <a:gd name="T87" fmla="*/ 423 h 4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CC"/>
                  </a:gs>
                  <a:gs pos="50000">
                    <a:srgbClr val="000099"/>
                  </a:gs>
                  <a:gs pos="100000">
                    <a:srgbClr val="00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7"/>
              <p:cNvSpPr>
                <a:spLocks/>
              </p:cNvSpPr>
              <p:nvPr/>
            </p:nvSpPr>
            <p:spPr bwMode="auto">
              <a:xfrm>
                <a:off x="3162" y="3360"/>
                <a:ext cx="41" cy="136"/>
              </a:xfrm>
              <a:custGeom>
                <a:avLst/>
                <a:gdLst>
                  <a:gd name="T0" fmla="*/ 0 w 48"/>
                  <a:gd name="T1" fmla="*/ 0 h 144"/>
                  <a:gd name="T2" fmla="*/ 26 w 48"/>
                  <a:gd name="T3" fmla="*/ 0 h 144"/>
                  <a:gd name="T4" fmla="*/ 26 w 48"/>
                  <a:gd name="T5" fmla="*/ 114 h 144"/>
                  <a:gd name="T6" fmla="*/ 0 w 48"/>
                  <a:gd name="T7" fmla="*/ 114 h 144"/>
                  <a:gd name="T8" fmla="*/ 0 w 48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8"/>
              <p:cNvSpPr>
                <a:spLocks/>
              </p:cNvSpPr>
              <p:nvPr/>
            </p:nvSpPr>
            <p:spPr bwMode="auto">
              <a:xfrm>
                <a:off x="3240" y="3356"/>
                <a:ext cx="111" cy="136"/>
              </a:xfrm>
              <a:custGeom>
                <a:avLst/>
                <a:gdLst>
                  <a:gd name="T0" fmla="*/ 71 w 128"/>
                  <a:gd name="T1" fmla="*/ 106 h 144"/>
                  <a:gd name="T2" fmla="*/ 72 w 128"/>
                  <a:gd name="T3" fmla="*/ 114 h 144"/>
                  <a:gd name="T4" fmla="*/ 0 w 128"/>
                  <a:gd name="T5" fmla="*/ 4 h 144"/>
                  <a:gd name="T6" fmla="*/ 34 w 128"/>
                  <a:gd name="T7" fmla="*/ 0 h 144"/>
                  <a:gd name="T8" fmla="*/ 71 w 128"/>
                  <a:gd name="T9" fmla="*/ 106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44"/>
                  <a:gd name="T17" fmla="*/ 128 w 12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9"/>
              <p:cNvSpPr>
                <a:spLocks/>
              </p:cNvSpPr>
              <p:nvPr/>
            </p:nvSpPr>
            <p:spPr bwMode="auto">
              <a:xfrm>
                <a:off x="3000" y="3353"/>
                <a:ext cx="90" cy="143"/>
              </a:xfrm>
              <a:custGeom>
                <a:avLst/>
                <a:gdLst>
                  <a:gd name="T0" fmla="*/ 0 w 104"/>
                  <a:gd name="T1" fmla="*/ 119 h 152"/>
                  <a:gd name="T2" fmla="*/ 4 w 104"/>
                  <a:gd name="T3" fmla="*/ 106 h 152"/>
                  <a:gd name="T4" fmla="*/ 25 w 104"/>
                  <a:gd name="T5" fmla="*/ 0 h 152"/>
                  <a:gd name="T6" fmla="*/ 59 w 104"/>
                  <a:gd name="T7" fmla="*/ 8 h 152"/>
                  <a:gd name="T8" fmla="*/ 0 w 104"/>
                  <a:gd name="T9" fmla="*/ 119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2"/>
                  <a:gd name="T17" fmla="*/ 104 w 104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0"/>
              <p:cNvSpPr>
                <a:spLocks/>
              </p:cNvSpPr>
              <p:nvPr/>
            </p:nvSpPr>
            <p:spPr bwMode="auto">
              <a:xfrm>
                <a:off x="3031" y="3160"/>
                <a:ext cx="272" cy="203"/>
              </a:xfrm>
              <a:custGeom>
                <a:avLst/>
                <a:gdLst>
                  <a:gd name="T0" fmla="*/ 3 w 313"/>
                  <a:gd name="T1" fmla="*/ 168 h 215"/>
                  <a:gd name="T2" fmla="*/ 25 w 313"/>
                  <a:gd name="T3" fmla="*/ 165 h 215"/>
                  <a:gd name="T4" fmla="*/ 150 w 313"/>
                  <a:gd name="T5" fmla="*/ 162 h 215"/>
                  <a:gd name="T6" fmla="*/ 173 w 313"/>
                  <a:gd name="T7" fmla="*/ 162 h 215"/>
                  <a:gd name="T8" fmla="*/ 178 w 313"/>
                  <a:gd name="T9" fmla="*/ 121 h 215"/>
                  <a:gd name="T10" fmla="*/ 176 w 313"/>
                  <a:gd name="T11" fmla="*/ 73 h 215"/>
                  <a:gd name="T12" fmla="*/ 163 w 313"/>
                  <a:gd name="T13" fmla="*/ 32 h 215"/>
                  <a:gd name="T14" fmla="*/ 142 w 313"/>
                  <a:gd name="T15" fmla="*/ 16 h 215"/>
                  <a:gd name="T16" fmla="*/ 116 w 313"/>
                  <a:gd name="T17" fmla="*/ 4 h 215"/>
                  <a:gd name="T18" fmla="*/ 91 w 313"/>
                  <a:gd name="T19" fmla="*/ 36 h 215"/>
                  <a:gd name="T20" fmla="*/ 87 w 313"/>
                  <a:gd name="T21" fmla="*/ 36 h 215"/>
                  <a:gd name="T22" fmla="*/ 62 w 313"/>
                  <a:gd name="T23" fmla="*/ 8 h 215"/>
                  <a:gd name="T24" fmla="*/ 46 w 313"/>
                  <a:gd name="T25" fmla="*/ 12 h 215"/>
                  <a:gd name="T26" fmla="*/ 25 w 313"/>
                  <a:gd name="T27" fmla="*/ 38 h 215"/>
                  <a:gd name="T28" fmla="*/ 9 w 313"/>
                  <a:gd name="T29" fmla="*/ 67 h 215"/>
                  <a:gd name="T30" fmla="*/ 3 w 313"/>
                  <a:gd name="T31" fmla="*/ 93 h 215"/>
                  <a:gd name="T32" fmla="*/ 3 w 313"/>
                  <a:gd name="T33" fmla="*/ 130 h 215"/>
                  <a:gd name="T34" fmla="*/ 0 w 313"/>
                  <a:gd name="T35" fmla="*/ 152 h 215"/>
                  <a:gd name="T36" fmla="*/ 3 w 313"/>
                  <a:gd name="T37" fmla="*/ 168 h 2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3"/>
                  <a:gd name="T58" fmla="*/ 0 h 215"/>
                  <a:gd name="T59" fmla="*/ 313 w 313"/>
                  <a:gd name="T60" fmla="*/ 215 h 2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1"/>
              <p:cNvSpPr>
                <a:spLocks/>
              </p:cNvSpPr>
              <p:nvPr/>
            </p:nvSpPr>
            <p:spPr bwMode="auto">
              <a:xfrm>
                <a:off x="3089" y="3134"/>
                <a:ext cx="73" cy="90"/>
              </a:xfrm>
              <a:custGeom>
                <a:avLst/>
                <a:gdLst>
                  <a:gd name="T0" fmla="*/ 23 w 84"/>
                  <a:gd name="T1" fmla="*/ 0 h 96"/>
                  <a:gd name="T2" fmla="*/ 16 w 84"/>
                  <a:gd name="T3" fmla="*/ 8 h 96"/>
                  <a:gd name="T4" fmla="*/ 0 w 84"/>
                  <a:gd name="T5" fmla="*/ 22 h 96"/>
                  <a:gd name="T6" fmla="*/ 32 w 84"/>
                  <a:gd name="T7" fmla="*/ 74 h 96"/>
                  <a:gd name="T8" fmla="*/ 48 w 84"/>
                  <a:gd name="T9" fmla="*/ 46 h 96"/>
                  <a:gd name="T10" fmla="*/ 18 w 84"/>
                  <a:gd name="T11" fmla="*/ 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96"/>
                  <a:gd name="T20" fmla="*/ 84 w 84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12"/>
              <p:cNvSpPr>
                <a:spLocks/>
              </p:cNvSpPr>
              <p:nvPr/>
            </p:nvSpPr>
            <p:spPr bwMode="auto">
              <a:xfrm flipH="1">
                <a:off x="3162" y="3134"/>
                <a:ext cx="72" cy="90"/>
              </a:xfrm>
              <a:custGeom>
                <a:avLst/>
                <a:gdLst>
                  <a:gd name="T0" fmla="*/ 21 w 84"/>
                  <a:gd name="T1" fmla="*/ 0 h 96"/>
                  <a:gd name="T2" fmla="*/ 15 w 84"/>
                  <a:gd name="T3" fmla="*/ 8 h 96"/>
                  <a:gd name="T4" fmla="*/ 0 w 84"/>
                  <a:gd name="T5" fmla="*/ 22 h 96"/>
                  <a:gd name="T6" fmla="*/ 30 w 84"/>
                  <a:gd name="T7" fmla="*/ 74 h 96"/>
                  <a:gd name="T8" fmla="*/ 45 w 84"/>
                  <a:gd name="T9" fmla="*/ 46 h 96"/>
                  <a:gd name="T10" fmla="*/ 17 w 84"/>
                  <a:gd name="T11" fmla="*/ 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96"/>
                  <a:gd name="T20" fmla="*/ 84 w 84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13"/>
              <p:cNvSpPr>
                <a:spLocks/>
              </p:cNvSpPr>
              <p:nvPr/>
            </p:nvSpPr>
            <p:spPr bwMode="auto">
              <a:xfrm>
                <a:off x="3168" y="3360"/>
                <a:ext cx="6" cy="376"/>
              </a:xfrm>
              <a:custGeom>
                <a:avLst/>
                <a:gdLst>
                  <a:gd name="T0" fmla="*/ 0 w 8"/>
                  <a:gd name="T1" fmla="*/ 0 h 400"/>
                  <a:gd name="T2" fmla="*/ 2 w 8"/>
                  <a:gd name="T3" fmla="*/ 312 h 400"/>
                  <a:gd name="T4" fmla="*/ 0 60000 65536"/>
                  <a:gd name="T5" fmla="*/ 0 60000 65536"/>
                  <a:gd name="T6" fmla="*/ 0 w 8"/>
                  <a:gd name="T7" fmla="*/ 0 h 400"/>
                  <a:gd name="T8" fmla="*/ 8 w 8"/>
                  <a:gd name="T9" fmla="*/ 400 h 4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14"/>
              <p:cNvSpPr>
                <a:spLocks/>
              </p:cNvSpPr>
              <p:nvPr/>
            </p:nvSpPr>
            <p:spPr bwMode="auto">
              <a:xfrm>
                <a:off x="3164" y="3198"/>
                <a:ext cx="1" cy="150"/>
              </a:xfrm>
              <a:custGeom>
                <a:avLst/>
                <a:gdLst>
                  <a:gd name="T0" fmla="*/ 0 w 1"/>
                  <a:gd name="T1" fmla="*/ 0 h 160"/>
                  <a:gd name="T2" fmla="*/ 0 w 1"/>
                  <a:gd name="T3" fmla="*/ 124 h 160"/>
                  <a:gd name="T4" fmla="*/ 0 60000 65536"/>
                  <a:gd name="T5" fmla="*/ 0 60000 65536"/>
                  <a:gd name="T6" fmla="*/ 0 w 1"/>
                  <a:gd name="T7" fmla="*/ 0 h 160"/>
                  <a:gd name="T8" fmla="*/ 1 w 1"/>
                  <a:gd name="T9" fmla="*/ 160 h 1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15" descr="Коричневый мрамор"/>
              <p:cNvSpPr>
                <a:spLocks/>
              </p:cNvSpPr>
              <p:nvPr/>
            </p:nvSpPr>
            <p:spPr bwMode="auto">
              <a:xfrm>
                <a:off x="3009" y="3696"/>
                <a:ext cx="341" cy="90"/>
              </a:xfrm>
              <a:custGeom>
                <a:avLst/>
                <a:gdLst>
                  <a:gd name="T0" fmla="*/ 10 w 352"/>
                  <a:gd name="T1" fmla="*/ 40 h 95"/>
                  <a:gd name="T2" fmla="*/ 11 w 352"/>
                  <a:gd name="T3" fmla="*/ 69 h 95"/>
                  <a:gd name="T4" fmla="*/ 51 w 352"/>
                  <a:gd name="T5" fmla="*/ 69 h 95"/>
                  <a:gd name="T6" fmla="*/ 160 w 352"/>
                  <a:gd name="T7" fmla="*/ 71 h 95"/>
                  <a:gd name="T8" fmla="*/ 289 w 352"/>
                  <a:gd name="T9" fmla="*/ 71 h 95"/>
                  <a:gd name="T10" fmla="*/ 286 w 352"/>
                  <a:gd name="T11" fmla="*/ 35 h 95"/>
                  <a:gd name="T12" fmla="*/ 215 w 352"/>
                  <a:gd name="T13" fmla="*/ 1 h 95"/>
                  <a:gd name="T14" fmla="*/ 160 w 352"/>
                  <a:gd name="T15" fmla="*/ 32 h 95"/>
                  <a:gd name="T16" fmla="*/ 165 w 352"/>
                  <a:gd name="T17" fmla="*/ 69 h 95"/>
                  <a:gd name="T18" fmla="*/ 136 w 352"/>
                  <a:gd name="T19" fmla="*/ 27 h 95"/>
                  <a:gd name="T20" fmla="*/ 62 w 352"/>
                  <a:gd name="T21" fmla="*/ 7 h 95"/>
                  <a:gd name="T22" fmla="*/ 10 w 352"/>
                  <a:gd name="T23" fmla="*/ 40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2"/>
                  <a:gd name="T37" fmla="*/ 0 h 95"/>
                  <a:gd name="T38" fmla="*/ 352 w 352"/>
                  <a:gd name="T39" fmla="*/ 95 h 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6"/>
              <p:cNvSpPr>
                <a:spLocks/>
              </p:cNvSpPr>
              <p:nvPr/>
            </p:nvSpPr>
            <p:spPr bwMode="auto">
              <a:xfrm>
                <a:off x="2971" y="2736"/>
                <a:ext cx="387" cy="287"/>
              </a:xfrm>
              <a:custGeom>
                <a:avLst/>
                <a:gdLst>
                  <a:gd name="T0" fmla="*/ 331 w 400"/>
                  <a:gd name="T1" fmla="*/ 236 h 301"/>
                  <a:gd name="T2" fmla="*/ 349 w 400"/>
                  <a:gd name="T3" fmla="*/ 182 h 301"/>
                  <a:gd name="T4" fmla="*/ 337 w 400"/>
                  <a:gd name="T5" fmla="*/ 167 h 301"/>
                  <a:gd name="T6" fmla="*/ 339 w 400"/>
                  <a:gd name="T7" fmla="*/ 137 h 301"/>
                  <a:gd name="T8" fmla="*/ 315 w 400"/>
                  <a:gd name="T9" fmla="*/ 125 h 301"/>
                  <a:gd name="T10" fmla="*/ 320 w 400"/>
                  <a:gd name="T11" fmla="*/ 100 h 301"/>
                  <a:gd name="T12" fmla="*/ 308 w 400"/>
                  <a:gd name="T13" fmla="*/ 103 h 301"/>
                  <a:gd name="T14" fmla="*/ 257 w 400"/>
                  <a:gd name="T15" fmla="*/ 55 h 301"/>
                  <a:gd name="T16" fmla="*/ 234 w 400"/>
                  <a:gd name="T17" fmla="*/ 52 h 301"/>
                  <a:gd name="T18" fmla="*/ 216 w 400"/>
                  <a:gd name="T19" fmla="*/ 45 h 301"/>
                  <a:gd name="T20" fmla="*/ 229 w 400"/>
                  <a:gd name="T21" fmla="*/ 24 h 301"/>
                  <a:gd name="T22" fmla="*/ 247 w 400"/>
                  <a:gd name="T23" fmla="*/ 27 h 301"/>
                  <a:gd name="T24" fmla="*/ 231 w 400"/>
                  <a:gd name="T25" fmla="*/ 1 h 301"/>
                  <a:gd name="T26" fmla="*/ 200 w 400"/>
                  <a:gd name="T27" fmla="*/ 32 h 301"/>
                  <a:gd name="T28" fmla="*/ 192 w 400"/>
                  <a:gd name="T29" fmla="*/ 46 h 301"/>
                  <a:gd name="T30" fmla="*/ 168 w 400"/>
                  <a:gd name="T31" fmla="*/ 10 h 301"/>
                  <a:gd name="T32" fmla="*/ 163 w 400"/>
                  <a:gd name="T33" fmla="*/ 18 h 301"/>
                  <a:gd name="T34" fmla="*/ 179 w 400"/>
                  <a:gd name="T35" fmla="*/ 46 h 301"/>
                  <a:gd name="T36" fmla="*/ 142 w 400"/>
                  <a:gd name="T37" fmla="*/ 10 h 301"/>
                  <a:gd name="T38" fmla="*/ 126 w 400"/>
                  <a:gd name="T39" fmla="*/ 12 h 301"/>
                  <a:gd name="T40" fmla="*/ 104 w 400"/>
                  <a:gd name="T41" fmla="*/ 15 h 301"/>
                  <a:gd name="T42" fmla="*/ 100 w 400"/>
                  <a:gd name="T43" fmla="*/ 29 h 301"/>
                  <a:gd name="T44" fmla="*/ 129 w 400"/>
                  <a:gd name="T45" fmla="*/ 30 h 301"/>
                  <a:gd name="T46" fmla="*/ 139 w 400"/>
                  <a:gd name="T47" fmla="*/ 48 h 301"/>
                  <a:gd name="T48" fmla="*/ 110 w 400"/>
                  <a:gd name="T49" fmla="*/ 46 h 301"/>
                  <a:gd name="T50" fmla="*/ 100 w 400"/>
                  <a:gd name="T51" fmla="*/ 61 h 301"/>
                  <a:gd name="T52" fmla="*/ 81 w 400"/>
                  <a:gd name="T53" fmla="*/ 66 h 301"/>
                  <a:gd name="T54" fmla="*/ 64 w 400"/>
                  <a:gd name="T55" fmla="*/ 78 h 301"/>
                  <a:gd name="T56" fmla="*/ 46 w 400"/>
                  <a:gd name="T57" fmla="*/ 88 h 301"/>
                  <a:gd name="T58" fmla="*/ 52 w 400"/>
                  <a:gd name="T59" fmla="*/ 103 h 301"/>
                  <a:gd name="T60" fmla="*/ 41 w 400"/>
                  <a:gd name="T61" fmla="*/ 117 h 301"/>
                  <a:gd name="T62" fmla="*/ 23 w 400"/>
                  <a:gd name="T63" fmla="*/ 127 h 301"/>
                  <a:gd name="T64" fmla="*/ 12 w 400"/>
                  <a:gd name="T65" fmla="*/ 177 h 301"/>
                  <a:gd name="T66" fmla="*/ 3 w 400"/>
                  <a:gd name="T67" fmla="*/ 226 h 301"/>
                  <a:gd name="T68" fmla="*/ 29 w 400"/>
                  <a:gd name="T69" fmla="*/ 249 h 3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0"/>
                  <a:gd name="T106" fmla="*/ 0 h 301"/>
                  <a:gd name="T107" fmla="*/ 400 w 400"/>
                  <a:gd name="T108" fmla="*/ 301 h 3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0" h="301">
                    <a:moveTo>
                      <a:pt x="378" y="286"/>
                    </a:moveTo>
                    <a:cubicBezTo>
                      <a:pt x="381" y="275"/>
                      <a:pt x="398" y="234"/>
                      <a:pt x="399" y="220"/>
                    </a:cubicBezTo>
                    <a:cubicBezTo>
                      <a:pt x="400" y="206"/>
                      <a:pt x="386" y="211"/>
                      <a:pt x="384" y="202"/>
                    </a:cubicBezTo>
                    <a:cubicBezTo>
                      <a:pt x="382" y="193"/>
                      <a:pt x="391" y="174"/>
                      <a:pt x="387" y="166"/>
                    </a:cubicBezTo>
                    <a:cubicBezTo>
                      <a:pt x="383" y="158"/>
                      <a:pt x="363" y="158"/>
                      <a:pt x="360" y="151"/>
                    </a:cubicBezTo>
                    <a:cubicBezTo>
                      <a:pt x="357" y="144"/>
                      <a:pt x="367" y="125"/>
                      <a:pt x="366" y="121"/>
                    </a:cubicBezTo>
                    <a:cubicBezTo>
                      <a:pt x="365" y="117"/>
                      <a:pt x="363" y="133"/>
                      <a:pt x="351" y="124"/>
                    </a:cubicBezTo>
                    <a:cubicBezTo>
                      <a:pt x="339" y="115"/>
                      <a:pt x="308" y="77"/>
                      <a:pt x="294" y="67"/>
                    </a:cubicBezTo>
                    <a:cubicBezTo>
                      <a:pt x="280" y="57"/>
                      <a:pt x="275" y="66"/>
                      <a:pt x="267" y="64"/>
                    </a:cubicBezTo>
                    <a:cubicBezTo>
                      <a:pt x="259" y="62"/>
                      <a:pt x="248" y="59"/>
                      <a:pt x="247" y="53"/>
                    </a:cubicBezTo>
                    <a:cubicBezTo>
                      <a:pt x="246" y="47"/>
                      <a:pt x="255" y="32"/>
                      <a:pt x="261" y="28"/>
                    </a:cubicBezTo>
                    <a:cubicBezTo>
                      <a:pt x="267" y="24"/>
                      <a:pt x="282" y="35"/>
                      <a:pt x="282" y="31"/>
                    </a:cubicBezTo>
                    <a:cubicBezTo>
                      <a:pt x="282" y="27"/>
                      <a:pt x="273" y="0"/>
                      <a:pt x="264" y="1"/>
                    </a:cubicBezTo>
                    <a:cubicBezTo>
                      <a:pt x="255" y="2"/>
                      <a:pt x="235" y="31"/>
                      <a:pt x="228" y="40"/>
                    </a:cubicBezTo>
                    <a:cubicBezTo>
                      <a:pt x="221" y="49"/>
                      <a:pt x="225" y="60"/>
                      <a:pt x="219" y="55"/>
                    </a:cubicBezTo>
                    <a:cubicBezTo>
                      <a:pt x="213" y="50"/>
                      <a:pt x="197" y="15"/>
                      <a:pt x="192" y="10"/>
                    </a:cubicBezTo>
                    <a:cubicBezTo>
                      <a:pt x="187" y="5"/>
                      <a:pt x="184" y="15"/>
                      <a:pt x="186" y="22"/>
                    </a:cubicBezTo>
                    <a:cubicBezTo>
                      <a:pt x="188" y="29"/>
                      <a:pt x="208" y="57"/>
                      <a:pt x="204" y="55"/>
                    </a:cubicBezTo>
                    <a:cubicBezTo>
                      <a:pt x="200" y="53"/>
                      <a:pt x="172" y="17"/>
                      <a:pt x="162" y="10"/>
                    </a:cubicBezTo>
                    <a:cubicBezTo>
                      <a:pt x="152" y="3"/>
                      <a:pt x="151" y="15"/>
                      <a:pt x="144" y="16"/>
                    </a:cubicBezTo>
                    <a:cubicBezTo>
                      <a:pt x="137" y="17"/>
                      <a:pt x="125" y="16"/>
                      <a:pt x="120" y="19"/>
                    </a:cubicBezTo>
                    <a:cubicBezTo>
                      <a:pt x="115" y="22"/>
                      <a:pt x="110" y="31"/>
                      <a:pt x="114" y="34"/>
                    </a:cubicBezTo>
                    <a:cubicBezTo>
                      <a:pt x="118" y="37"/>
                      <a:pt x="140" y="33"/>
                      <a:pt x="147" y="37"/>
                    </a:cubicBezTo>
                    <a:cubicBezTo>
                      <a:pt x="154" y="41"/>
                      <a:pt x="163" y="55"/>
                      <a:pt x="159" y="58"/>
                    </a:cubicBezTo>
                    <a:cubicBezTo>
                      <a:pt x="155" y="61"/>
                      <a:pt x="133" y="53"/>
                      <a:pt x="126" y="55"/>
                    </a:cubicBezTo>
                    <a:cubicBezTo>
                      <a:pt x="119" y="57"/>
                      <a:pt x="119" y="69"/>
                      <a:pt x="114" y="73"/>
                    </a:cubicBezTo>
                    <a:cubicBezTo>
                      <a:pt x="109" y="77"/>
                      <a:pt x="100" y="76"/>
                      <a:pt x="93" y="79"/>
                    </a:cubicBezTo>
                    <a:cubicBezTo>
                      <a:pt x="86" y="82"/>
                      <a:pt x="79" y="89"/>
                      <a:pt x="72" y="94"/>
                    </a:cubicBezTo>
                    <a:cubicBezTo>
                      <a:pt x="65" y="99"/>
                      <a:pt x="56" y="101"/>
                      <a:pt x="54" y="106"/>
                    </a:cubicBezTo>
                    <a:cubicBezTo>
                      <a:pt x="52" y="111"/>
                      <a:pt x="61" y="118"/>
                      <a:pt x="60" y="124"/>
                    </a:cubicBezTo>
                    <a:cubicBezTo>
                      <a:pt x="59" y="130"/>
                      <a:pt x="51" y="137"/>
                      <a:pt x="45" y="142"/>
                    </a:cubicBezTo>
                    <a:cubicBezTo>
                      <a:pt x="39" y="147"/>
                      <a:pt x="33" y="142"/>
                      <a:pt x="27" y="154"/>
                    </a:cubicBezTo>
                    <a:cubicBezTo>
                      <a:pt x="21" y="166"/>
                      <a:pt x="16" y="194"/>
                      <a:pt x="12" y="214"/>
                    </a:cubicBezTo>
                    <a:cubicBezTo>
                      <a:pt x="8" y="234"/>
                      <a:pt x="0" y="260"/>
                      <a:pt x="3" y="274"/>
                    </a:cubicBezTo>
                    <a:cubicBezTo>
                      <a:pt x="6" y="288"/>
                      <a:pt x="27" y="295"/>
                      <a:pt x="33" y="301"/>
                    </a:cubicBezTo>
                  </a:path>
                </a:pathLst>
              </a:custGeom>
              <a:gradFill rotWithShape="1">
                <a:gsLst>
                  <a:gs pos="0">
                    <a:srgbClr val="D20000"/>
                  </a:gs>
                  <a:gs pos="50000">
                    <a:srgbClr val="993300"/>
                  </a:gs>
                  <a:gs pos="100000">
                    <a:srgbClr val="D20000"/>
                  </a:gs>
                </a:gsLst>
                <a:lin ang="189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7"/>
              <p:cNvSpPr>
                <a:spLocks/>
              </p:cNvSpPr>
              <p:nvPr/>
            </p:nvSpPr>
            <p:spPr bwMode="auto">
              <a:xfrm>
                <a:off x="3004" y="2838"/>
                <a:ext cx="333" cy="347"/>
              </a:xfrm>
              <a:custGeom>
                <a:avLst/>
                <a:gdLst>
                  <a:gd name="T0" fmla="*/ 0 w 344"/>
                  <a:gd name="T1" fmla="*/ 158 h 365"/>
                  <a:gd name="T2" fmla="*/ 6 w 344"/>
                  <a:gd name="T3" fmla="*/ 171 h 365"/>
                  <a:gd name="T4" fmla="*/ 32 w 344"/>
                  <a:gd name="T5" fmla="*/ 218 h 365"/>
                  <a:gd name="T6" fmla="*/ 76 w 344"/>
                  <a:gd name="T7" fmla="*/ 252 h 365"/>
                  <a:gd name="T8" fmla="*/ 122 w 344"/>
                  <a:gd name="T9" fmla="*/ 261 h 365"/>
                  <a:gd name="T10" fmla="*/ 127 w 344"/>
                  <a:gd name="T11" fmla="*/ 281 h 365"/>
                  <a:gd name="T12" fmla="*/ 145 w 344"/>
                  <a:gd name="T13" fmla="*/ 299 h 365"/>
                  <a:gd name="T14" fmla="*/ 168 w 344"/>
                  <a:gd name="T15" fmla="*/ 279 h 365"/>
                  <a:gd name="T16" fmla="*/ 182 w 344"/>
                  <a:gd name="T17" fmla="*/ 259 h 365"/>
                  <a:gd name="T18" fmla="*/ 224 w 344"/>
                  <a:gd name="T19" fmla="*/ 252 h 365"/>
                  <a:gd name="T20" fmla="*/ 266 w 344"/>
                  <a:gd name="T21" fmla="*/ 224 h 365"/>
                  <a:gd name="T22" fmla="*/ 300 w 344"/>
                  <a:gd name="T23" fmla="*/ 146 h 365"/>
                  <a:gd name="T24" fmla="*/ 253 w 344"/>
                  <a:gd name="T25" fmla="*/ 80 h 365"/>
                  <a:gd name="T26" fmla="*/ 225 w 344"/>
                  <a:gd name="T27" fmla="*/ 23 h 365"/>
                  <a:gd name="T28" fmla="*/ 183 w 344"/>
                  <a:gd name="T29" fmla="*/ 61 h 365"/>
                  <a:gd name="T30" fmla="*/ 174 w 344"/>
                  <a:gd name="T31" fmla="*/ 46 h 365"/>
                  <a:gd name="T32" fmla="*/ 161 w 344"/>
                  <a:gd name="T33" fmla="*/ 44 h 365"/>
                  <a:gd name="T34" fmla="*/ 99 w 344"/>
                  <a:gd name="T35" fmla="*/ 61 h 365"/>
                  <a:gd name="T36" fmla="*/ 110 w 344"/>
                  <a:gd name="T37" fmla="*/ 33 h 365"/>
                  <a:gd name="T38" fmla="*/ 100 w 344"/>
                  <a:gd name="T39" fmla="*/ 10 h 365"/>
                  <a:gd name="T40" fmla="*/ 46 w 344"/>
                  <a:gd name="T41" fmla="*/ 90 h 365"/>
                  <a:gd name="T42" fmla="*/ 52 w 344"/>
                  <a:gd name="T43" fmla="*/ 112 h 365"/>
                  <a:gd name="T44" fmla="*/ 46 w 344"/>
                  <a:gd name="T45" fmla="*/ 131 h 365"/>
                  <a:gd name="T46" fmla="*/ 32 w 344"/>
                  <a:gd name="T47" fmla="*/ 126 h 365"/>
                  <a:gd name="T48" fmla="*/ 29 w 344"/>
                  <a:gd name="T49" fmla="*/ 97 h 365"/>
                  <a:gd name="T50" fmla="*/ 12 w 344"/>
                  <a:gd name="T51" fmla="*/ 125 h 365"/>
                  <a:gd name="T52" fmla="*/ 12 w 344"/>
                  <a:gd name="T53" fmla="*/ 141 h 365"/>
                  <a:gd name="T54" fmla="*/ 9 w 344"/>
                  <a:gd name="T55" fmla="*/ 151 h 365"/>
                  <a:gd name="T56" fmla="*/ 0 w 344"/>
                  <a:gd name="T57" fmla="*/ 158 h 36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4"/>
                  <a:gd name="T88" fmla="*/ 0 h 365"/>
                  <a:gd name="T89" fmla="*/ 344 w 344"/>
                  <a:gd name="T90" fmla="*/ 365 h 36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4" h="365">
                    <a:moveTo>
                      <a:pt x="0" y="194"/>
                    </a:moveTo>
                    <a:cubicBezTo>
                      <a:pt x="0" y="198"/>
                      <a:pt x="0" y="197"/>
                      <a:pt x="6" y="209"/>
                    </a:cubicBezTo>
                    <a:cubicBezTo>
                      <a:pt x="12" y="221"/>
                      <a:pt x="23" y="250"/>
                      <a:pt x="36" y="266"/>
                    </a:cubicBezTo>
                    <a:cubicBezTo>
                      <a:pt x="49" y="282"/>
                      <a:pt x="70" y="299"/>
                      <a:pt x="87" y="308"/>
                    </a:cubicBezTo>
                    <a:cubicBezTo>
                      <a:pt x="104" y="317"/>
                      <a:pt x="129" y="314"/>
                      <a:pt x="138" y="320"/>
                    </a:cubicBezTo>
                    <a:cubicBezTo>
                      <a:pt x="147" y="326"/>
                      <a:pt x="140" y="337"/>
                      <a:pt x="144" y="344"/>
                    </a:cubicBezTo>
                    <a:cubicBezTo>
                      <a:pt x="148" y="351"/>
                      <a:pt x="157" y="365"/>
                      <a:pt x="165" y="365"/>
                    </a:cubicBezTo>
                    <a:cubicBezTo>
                      <a:pt x="173" y="365"/>
                      <a:pt x="185" y="349"/>
                      <a:pt x="192" y="341"/>
                    </a:cubicBezTo>
                    <a:cubicBezTo>
                      <a:pt x="199" y="333"/>
                      <a:pt x="197" y="322"/>
                      <a:pt x="207" y="317"/>
                    </a:cubicBezTo>
                    <a:cubicBezTo>
                      <a:pt x="217" y="312"/>
                      <a:pt x="239" y="315"/>
                      <a:pt x="255" y="308"/>
                    </a:cubicBezTo>
                    <a:cubicBezTo>
                      <a:pt x="271" y="301"/>
                      <a:pt x="289" y="296"/>
                      <a:pt x="303" y="275"/>
                    </a:cubicBezTo>
                    <a:cubicBezTo>
                      <a:pt x="317" y="254"/>
                      <a:pt x="344" y="208"/>
                      <a:pt x="342" y="179"/>
                    </a:cubicBezTo>
                    <a:cubicBezTo>
                      <a:pt x="340" y="150"/>
                      <a:pt x="302" y="123"/>
                      <a:pt x="288" y="98"/>
                    </a:cubicBezTo>
                    <a:cubicBezTo>
                      <a:pt x="274" y="73"/>
                      <a:pt x="269" y="31"/>
                      <a:pt x="256" y="27"/>
                    </a:cubicBezTo>
                    <a:cubicBezTo>
                      <a:pt x="243" y="23"/>
                      <a:pt x="218" y="70"/>
                      <a:pt x="208" y="75"/>
                    </a:cubicBezTo>
                    <a:cubicBezTo>
                      <a:pt x="198" y="80"/>
                      <a:pt x="202" y="60"/>
                      <a:pt x="198" y="56"/>
                    </a:cubicBezTo>
                    <a:cubicBezTo>
                      <a:pt x="194" y="52"/>
                      <a:pt x="197" y="50"/>
                      <a:pt x="183" y="53"/>
                    </a:cubicBezTo>
                    <a:cubicBezTo>
                      <a:pt x="169" y="56"/>
                      <a:pt x="121" y="77"/>
                      <a:pt x="112" y="75"/>
                    </a:cubicBezTo>
                    <a:cubicBezTo>
                      <a:pt x="103" y="73"/>
                      <a:pt x="126" y="52"/>
                      <a:pt x="126" y="41"/>
                    </a:cubicBezTo>
                    <a:cubicBezTo>
                      <a:pt x="126" y="30"/>
                      <a:pt x="126" y="0"/>
                      <a:pt x="114" y="11"/>
                    </a:cubicBezTo>
                    <a:cubicBezTo>
                      <a:pt x="102" y="22"/>
                      <a:pt x="63" y="89"/>
                      <a:pt x="54" y="110"/>
                    </a:cubicBezTo>
                    <a:cubicBezTo>
                      <a:pt x="45" y="131"/>
                      <a:pt x="60" y="129"/>
                      <a:pt x="60" y="137"/>
                    </a:cubicBezTo>
                    <a:cubicBezTo>
                      <a:pt x="60" y="145"/>
                      <a:pt x="58" y="158"/>
                      <a:pt x="54" y="161"/>
                    </a:cubicBezTo>
                    <a:cubicBezTo>
                      <a:pt x="50" y="164"/>
                      <a:pt x="39" y="162"/>
                      <a:pt x="36" y="155"/>
                    </a:cubicBezTo>
                    <a:cubicBezTo>
                      <a:pt x="33" y="148"/>
                      <a:pt x="37" y="119"/>
                      <a:pt x="33" y="119"/>
                    </a:cubicBezTo>
                    <a:cubicBezTo>
                      <a:pt x="29" y="119"/>
                      <a:pt x="16" y="143"/>
                      <a:pt x="12" y="152"/>
                    </a:cubicBezTo>
                    <a:cubicBezTo>
                      <a:pt x="8" y="161"/>
                      <a:pt x="12" y="168"/>
                      <a:pt x="12" y="173"/>
                    </a:cubicBezTo>
                    <a:cubicBezTo>
                      <a:pt x="12" y="178"/>
                      <a:pt x="11" y="182"/>
                      <a:pt x="9" y="185"/>
                    </a:cubicBezTo>
                    <a:cubicBezTo>
                      <a:pt x="7" y="188"/>
                      <a:pt x="0" y="190"/>
                      <a:pt x="0" y="19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18"/>
              <p:cNvSpPr>
                <a:spLocks/>
              </p:cNvSpPr>
              <p:nvPr/>
            </p:nvSpPr>
            <p:spPr bwMode="auto">
              <a:xfrm>
                <a:off x="3123" y="3071"/>
                <a:ext cx="110" cy="31"/>
              </a:xfrm>
              <a:custGeom>
                <a:avLst/>
                <a:gdLst>
                  <a:gd name="T0" fmla="*/ 0 w 114"/>
                  <a:gd name="T1" fmla="*/ 0 h 32"/>
                  <a:gd name="T2" fmla="*/ 35 w 114"/>
                  <a:gd name="T3" fmla="*/ 23 h 32"/>
                  <a:gd name="T4" fmla="*/ 52 w 114"/>
                  <a:gd name="T5" fmla="*/ 26 h 32"/>
                  <a:gd name="T6" fmla="*/ 69 w 114"/>
                  <a:gd name="T7" fmla="*/ 23 h 32"/>
                  <a:gd name="T8" fmla="*/ 98 w 114"/>
                  <a:gd name="T9" fmla="*/ 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32"/>
                  <a:gd name="T17" fmla="*/ 114 w 114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32">
                    <a:moveTo>
                      <a:pt x="0" y="0"/>
                    </a:moveTo>
                    <a:cubicBezTo>
                      <a:pt x="7" y="4"/>
                      <a:pt x="29" y="22"/>
                      <a:pt x="39" y="27"/>
                    </a:cubicBezTo>
                    <a:cubicBezTo>
                      <a:pt x="49" y="32"/>
                      <a:pt x="53" y="30"/>
                      <a:pt x="60" y="30"/>
                    </a:cubicBezTo>
                    <a:cubicBezTo>
                      <a:pt x="67" y="30"/>
                      <a:pt x="72" y="32"/>
                      <a:pt x="81" y="27"/>
                    </a:cubicBezTo>
                    <a:cubicBezTo>
                      <a:pt x="90" y="22"/>
                      <a:pt x="107" y="8"/>
                      <a:pt x="114" y="3"/>
                    </a:cubicBezTo>
                  </a:path>
                </a:pathLst>
              </a:custGeom>
              <a:noFill/>
              <a:ln w="12700">
                <a:solidFill>
                  <a:srgbClr val="D20000"/>
                </a:solidFill>
                <a:round/>
                <a:headEnd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19"/>
              <p:cNvSpPr>
                <a:spLocks/>
              </p:cNvSpPr>
              <p:nvPr/>
            </p:nvSpPr>
            <p:spPr bwMode="auto">
              <a:xfrm>
                <a:off x="3159" y="3083"/>
                <a:ext cx="46" cy="9"/>
              </a:xfrm>
              <a:custGeom>
                <a:avLst/>
                <a:gdLst>
                  <a:gd name="T0" fmla="*/ 0 w 48"/>
                  <a:gd name="T1" fmla="*/ 6 h 10"/>
                  <a:gd name="T2" fmla="*/ 11 w 48"/>
                  <a:gd name="T3" fmla="*/ 0 h 10"/>
                  <a:gd name="T4" fmla="*/ 19 w 48"/>
                  <a:gd name="T5" fmla="*/ 5 h 10"/>
                  <a:gd name="T6" fmla="*/ 33 w 48"/>
                  <a:gd name="T7" fmla="*/ 0 h 10"/>
                  <a:gd name="T8" fmla="*/ 40 w 48"/>
                  <a:gd name="T9" fmla="*/ 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0"/>
                  <a:gd name="T17" fmla="*/ 48 w 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0">
                    <a:moveTo>
                      <a:pt x="0" y="10"/>
                    </a:moveTo>
                    <a:cubicBezTo>
                      <a:pt x="2" y="8"/>
                      <a:pt x="7" y="0"/>
                      <a:pt x="11" y="0"/>
                    </a:cubicBezTo>
                    <a:cubicBezTo>
                      <a:pt x="15" y="0"/>
                      <a:pt x="19" y="9"/>
                      <a:pt x="23" y="9"/>
                    </a:cubicBezTo>
                    <a:cubicBezTo>
                      <a:pt x="27" y="9"/>
                      <a:pt x="34" y="0"/>
                      <a:pt x="38" y="0"/>
                    </a:cubicBezTo>
                    <a:cubicBezTo>
                      <a:pt x="42" y="0"/>
                      <a:pt x="46" y="8"/>
                      <a:pt x="48" y="1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20"/>
              <p:cNvSpPr>
                <a:spLocks/>
              </p:cNvSpPr>
              <p:nvPr/>
            </p:nvSpPr>
            <p:spPr bwMode="auto">
              <a:xfrm>
                <a:off x="3106" y="2959"/>
                <a:ext cx="61" cy="26"/>
              </a:xfrm>
              <a:custGeom>
                <a:avLst/>
                <a:gdLst>
                  <a:gd name="T0" fmla="*/ 55 w 63"/>
                  <a:gd name="T1" fmla="*/ 12 h 28"/>
                  <a:gd name="T2" fmla="*/ 29 w 63"/>
                  <a:gd name="T3" fmla="*/ 4 h 28"/>
                  <a:gd name="T4" fmla="*/ 20 w 63"/>
                  <a:gd name="T5" fmla="*/ 4 h 28"/>
                  <a:gd name="T6" fmla="*/ 0 w 63"/>
                  <a:gd name="T7" fmla="*/ 2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28"/>
                  <a:gd name="T14" fmla="*/ 63 w 6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21"/>
              <p:cNvSpPr>
                <a:spLocks/>
              </p:cNvSpPr>
              <p:nvPr/>
            </p:nvSpPr>
            <p:spPr bwMode="auto">
              <a:xfrm>
                <a:off x="3126" y="2988"/>
                <a:ext cx="26" cy="26"/>
              </a:xfrm>
              <a:custGeom>
                <a:avLst/>
                <a:gdLst>
                  <a:gd name="T0" fmla="*/ 23 w 27"/>
                  <a:gd name="T1" fmla="*/ 12 h 27"/>
                  <a:gd name="T2" fmla="*/ 12 w 27"/>
                  <a:gd name="T3" fmla="*/ 0 h 27"/>
                  <a:gd name="T4" fmla="*/ 0 w 27"/>
                  <a:gd name="T5" fmla="*/ 13 h 27"/>
                  <a:gd name="T6" fmla="*/ 13 w 27"/>
                  <a:gd name="T7" fmla="*/ 23 h 27"/>
                  <a:gd name="T8" fmla="*/ 23 w 27"/>
                  <a:gd name="T9" fmla="*/ 1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22"/>
              <p:cNvSpPr>
                <a:spLocks/>
              </p:cNvSpPr>
              <p:nvPr/>
            </p:nvSpPr>
            <p:spPr bwMode="auto">
              <a:xfrm>
                <a:off x="3105" y="2967"/>
                <a:ext cx="62" cy="35"/>
              </a:xfrm>
              <a:custGeom>
                <a:avLst/>
                <a:gdLst>
                  <a:gd name="T0" fmla="*/ 4 w 64"/>
                  <a:gd name="T1" fmla="*/ 27 h 36"/>
                  <a:gd name="T2" fmla="*/ 4 w 64"/>
                  <a:gd name="T3" fmla="*/ 18 h 36"/>
                  <a:gd name="T4" fmla="*/ 27 w 64"/>
                  <a:gd name="T5" fmla="*/ 1 h 36"/>
                  <a:gd name="T6" fmla="*/ 53 w 64"/>
                  <a:gd name="T7" fmla="*/ 13 h 36"/>
                  <a:gd name="T8" fmla="*/ 45 w 64"/>
                  <a:gd name="T9" fmla="*/ 27 h 36"/>
                  <a:gd name="T10" fmla="*/ 30 w 64"/>
                  <a:gd name="T11" fmla="*/ 18 h 36"/>
                  <a:gd name="T12" fmla="*/ 13 w 64"/>
                  <a:gd name="T13" fmla="*/ 30 h 36"/>
                  <a:gd name="T14" fmla="*/ 4 w 64"/>
                  <a:gd name="T15" fmla="*/ 2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36"/>
                  <a:gd name="T26" fmla="*/ 64 w 64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23"/>
              <p:cNvSpPr>
                <a:spLocks/>
              </p:cNvSpPr>
              <p:nvPr/>
            </p:nvSpPr>
            <p:spPr bwMode="auto">
              <a:xfrm flipH="1">
                <a:off x="3205" y="2955"/>
                <a:ext cx="61" cy="27"/>
              </a:xfrm>
              <a:custGeom>
                <a:avLst/>
                <a:gdLst>
                  <a:gd name="T0" fmla="*/ 55 w 63"/>
                  <a:gd name="T1" fmla="*/ 14 h 28"/>
                  <a:gd name="T2" fmla="*/ 29 w 63"/>
                  <a:gd name="T3" fmla="*/ 4 h 28"/>
                  <a:gd name="T4" fmla="*/ 20 w 63"/>
                  <a:gd name="T5" fmla="*/ 4 h 28"/>
                  <a:gd name="T6" fmla="*/ 0 w 63"/>
                  <a:gd name="T7" fmla="*/ 24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28"/>
                  <a:gd name="T14" fmla="*/ 63 w 6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24"/>
              <p:cNvSpPr>
                <a:spLocks/>
              </p:cNvSpPr>
              <p:nvPr/>
            </p:nvSpPr>
            <p:spPr bwMode="auto">
              <a:xfrm flipH="1">
                <a:off x="3220" y="2984"/>
                <a:ext cx="26" cy="26"/>
              </a:xfrm>
              <a:custGeom>
                <a:avLst/>
                <a:gdLst>
                  <a:gd name="T0" fmla="*/ 23 w 27"/>
                  <a:gd name="T1" fmla="*/ 12 h 27"/>
                  <a:gd name="T2" fmla="*/ 12 w 27"/>
                  <a:gd name="T3" fmla="*/ 0 h 27"/>
                  <a:gd name="T4" fmla="*/ 0 w 27"/>
                  <a:gd name="T5" fmla="*/ 13 h 27"/>
                  <a:gd name="T6" fmla="*/ 13 w 27"/>
                  <a:gd name="T7" fmla="*/ 23 h 27"/>
                  <a:gd name="T8" fmla="*/ 23 w 27"/>
                  <a:gd name="T9" fmla="*/ 1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25"/>
              <p:cNvSpPr>
                <a:spLocks/>
              </p:cNvSpPr>
              <p:nvPr/>
            </p:nvSpPr>
            <p:spPr bwMode="auto">
              <a:xfrm flipH="1">
                <a:off x="3205" y="2964"/>
                <a:ext cx="62" cy="34"/>
              </a:xfrm>
              <a:custGeom>
                <a:avLst/>
                <a:gdLst>
                  <a:gd name="T0" fmla="*/ 4 w 64"/>
                  <a:gd name="T1" fmla="*/ 24 h 36"/>
                  <a:gd name="T2" fmla="*/ 4 w 64"/>
                  <a:gd name="T3" fmla="*/ 18 h 36"/>
                  <a:gd name="T4" fmla="*/ 27 w 64"/>
                  <a:gd name="T5" fmla="*/ 1 h 36"/>
                  <a:gd name="T6" fmla="*/ 53 w 64"/>
                  <a:gd name="T7" fmla="*/ 9 h 36"/>
                  <a:gd name="T8" fmla="*/ 45 w 64"/>
                  <a:gd name="T9" fmla="*/ 24 h 36"/>
                  <a:gd name="T10" fmla="*/ 30 w 64"/>
                  <a:gd name="T11" fmla="*/ 15 h 36"/>
                  <a:gd name="T12" fmla="*/ 13 w 64"/>
                  <a:gd name="T13" fmla="*/ 26 h 36"/>
                  <a:gd name="T14" fmla="*/ 4 w 64"/>
                  <a:gd name="T15" fmla="*/ 24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36"/>
                  <a:gd name="T26" fmla="*/ 64 w 64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26"/>
              <p:cNvSpPr>
                <a:spLocks/>
              </p:cNvSpPr>
              <p:nvPr/>
            </p:nvSpPr>
            <p:spPr bwMode="auto">
              <a:xfrm>
                <a:off x="3186" y="2929"/>
                <a:ext cx="99" cy="102"/>
              </a:xfrm>
              <a:custGeom>
                <a:avLst/>
                <a:gdLst>
                  <a:gd name="T0" fmla="*/ 4 w 102"/>
                  <a:gd name="T1" fmla="*/ 29 h 107"/>
                  <a:gd name="T2" fmla="*/ 33 w 102"/>
                  <a:gd name="T3" fmla="*/ 5 h 107"/>
                  <a:gd name="T4" fmla="*/ 59 w 102"/>
                  <a:gd name="T5" fmla="*/ 5 h 107"/>
                  <a:gd name="T6" fmla="*/ 85 w 102"/>
                  <a:gd name="T7" fmla="*/ 29 h 107"/>
                  <a:gd name="T8" fmla="*/ 85 w 102"/>
                  <a:gd name="T9" fmla="*/ 56 h 107"/>
                  <a:gd name="T10" fmla="*/ 62 w 102"/>
                  <a:gd name="T11" fmla="*/ 84 h 107"/>
                  <a:gd name="T12" fmla="*/ 36 w 102"/>
                  <a:gd name="T13" fmla="*/ 86 h 107"/>
                  <a:gd name="T14" fmla="*/ 13 w 102"/>
                  <a:gd name="T15" fmla="*/ 76 h 107"/>
                  <a:gd name="T16" fmla="*/ 1 w 102"/>
                  <a:gd name="T17" fmla="*/ 53 h 107"/>
                  <a:gd name="T18" fmla="*/ 4 w 102"/>
                  <a:gd name="T19" fmla="*/ 29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7"/>
                  <a:gd name="T32" fmla="*/ 102 w 102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7">
                    <a:moveTo>
                      <a:pt x="4" y="35"/>
                    </a:moveTo>
                    <a:cubicBezTo>
                      <a:pt x="9" y="25"/>
                      <a:pt x="27" y="10"/>
                      <a:pt x="37" y="5"/>
                    </a:cubicBezTo>
                    <a:cubicBezTo>
                      <a:pt x="47" y="0"/>
                      <a:pt x="57" y="0"/>
                      <a:pt x="67" y="5"/>
                    </a:cubicBezTo>
                    <a:cubicBezTo>
                      <a:pt x="77" y="10"/>
                      <a:pt x="92" y="25"/>
                      <a:pt x="97" y="35"/>
                    </a:cubicBezTo>
                    <a:cubicBezTo>
                      <a:pt x="102" y="45"/>
                      <a:pt x="101" y="57"/>
                      <a:pt x="97" y="68"/>
                    </a:cubicBezTo>
                    <a:cubicBezTo>
                      <a:pt x="93" y="79"/>
                      <a:pt x="79" y="95"/>
                      <a:pt x="70" y="101"/>
                    </a:cubicBezTo>
                    <a:cubicBezTo>
                      <a:pt x="61" y="107"/>
                      <a:pt x="49" y="105"/>
                      <a:pt x="40" y="104"/>
                    </a:cubicBezTo>
                    <a:cubicBezTo>
                      <a:pt x="31" y="103"/>
                      <a:pt x="19" y="98"/>
                      <a:pt x="13" y="92"/>
                    </a:cubicBezTo>
                    <a:cubicBezTo>
                      <a:pt x="7" y="86"/>
                      <a:pt x="2" y="74"/>
                      <a:pt x="1" y="65"/>
                    </a:cubicBezTo>
                    <a:cubicBezTo>
                      <a:pt x="0" y="56"/>
                      <a:pt x="4" y="41"/>
                      <a:pt x="4" y="35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27"/>
              <p:cNvSpPr>
                <a:spLocks/>
              </p:cNvSpPr>
              <p:nvPr/>
            </p:nvSpPr>
            <p:spPr bwMode="auto">
              <a:xfrm>
                <a:off x="3085" y="2935"/>
                <a:ext cx="99" cy="100"/>
              </a:xfrm>
              <a:custGeom>
                <a:avLst/>
                <a:gdLst>
                  <a:gd name="T0" fmla="*/ 0 w 99"/>
                  <a:gd name="T1" fmla="*/ 30 h 100"/>
                  <a:gd name="T2" fmla="*/ 26 w 99"/>
                  <a:gd name="T3" fmla="*/ 8 h 100"/>
                  <a:gd name="T4" fmla="*/ 70 w 99"/>
                  <a:gd name="T5" fmla="*/ 5 h 100"/>
                  <a:gd name="T6" fmla="*/ 96 w 99"/>
                  <a:gd name="T7" fmla="*/ 36 h 100"/>
                  <a:gd name="T8" fmla="*/ 90 w 99"/>
                  <a:gd name="T9" fmla="*/ 70 h 100"/>
                  <a:gd name="T10" fmla="*/ 70 w 99"/>
                  <a:gd name="T11" fmla="*/ 93 h 100"/>
                  <a:gd name="T12" fmla="*/ 52 w 99"/>
                  <a:gd name="T13" fmla="*/ 98 h 100"/>
                  <a:gd name="T14" fmla="*/ 29 w 99"/>
                  <a:gd name="T15" fmla="*/ 96 h 100"/>
                  <a:gd name="T16" fmla="*/ 6 w 99"/>
                  <a:gd name="T17" fmla="*/ 76 h 100"/>
                  <a:gd name="T18" fmla="*/ 1 w 99"/>
                  <a:gd name="T19" fmla="*/ 50 h 100"/>
                  <a:gd name="T20" fmla="*/ 0 w 99"/>
                  <a:gd name="T21" fmla="*/ 3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100"/>
                  <a:gd name="T35" fmla="*/ 99 w 99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100">
                    <a:moveTo>
                      <a:pt x="0" y="30"/>
                    </a:moveTo>
                    <a:cubicBezTo>
                      <a:pt x="4" y="22"/>
                      <a:pt x="15" y="11"/>
                      <a:pt x="26" y="8"/>
                    </a:cubicBezTo>
                    <a:cubicBezTo>
                      <a:pt x="38" y="4"/>
                      <a:pt x="58" y="0"/>
                      <a:pt x="70" y="5"/>
                    </a:cubicBezTo>
                    <a:cubicBezTo>
                      <a:pt x="82" y="10"/>
                      <a:pt x="93" y="26"/>
                      <a:pt x="96" y="36"/>
                    </a:cubicBezTo>
                    <a:cubicBezTo>
                      <a:pt x="99" y="47"/>
                      <a:pt x="94" y="61"/>
                      <a:pt x="90" y="70"/>
                    </a:cubicBezTo>
                    <a:cubicBezTo>
                      <a:pt x="86" y="80"/>
                      <a:pt x="76" y="88"/>
                      <a:pt x="70" y="93"/>
                    </a:cubicBezTo>
                    <a:cubicBezTo>
                      <a:pt x="64" y="98"/>
                      <a:pt x="59" y="98"/>
                      <a:pt x="52" y="98"/>
                    </a:cubicBezTo>
                    <a:cubicBezTo>
                      <a:pt x="45" y="98"/>
                      <a:pt x="36" y="100"/>
                      <a:pt x="29" y="96"/>
                    </a:cubicBezTo>
                    <a:cubicBezTo>
                      <a:pt x="22" y="92"/>
                      <a:pt x="11" y="84"/>
                      <a:pt x="6" y="76"/>
                    </a:cubicBezTo>
                    <a:cubicBezTo>
                      <a:pt x="1" y="68"/>
                      <a:pt x="2" y="58"/>
                      <a:pt x="1" y="50"/>
                    </a:cubicBezTo>
                    <a:cubicBezTo>
                      <a:pt x="0" y="42"/>
                      <a:pt x="0" y="34"/>
                      <a:pt x="0" y="30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28"/>
              <p:cNvSpPr>
                <a:spLocks/>
              </p:cNvSpPr>
              <p:nvPr/>
            </p:nvSpPr>
            <p:spPr bwMode="auto">
              <a:xfrm>
                <a:off x="3226" y="3014"/>
                <a:ext cx="72" cy="71"/>
              </a:xfrm>
              <a:custGeom>
                <a:avLst/>
                <a:gdLst>
                  <a:gd name="T0" fmla="*/ 62 w 72"/>
                  <a:gd name="T1" fmla="*/ 6 h 71"/>
                  <a:gd name="T2" fmla="*/ 65 w 72"/>
                  <a:gd name="T3" fmla="*/ 37 h 71"/>
                  <a:gd name="T4" fmla="*/ 52 w 72"/>
                  <a:gd name="T5" fmla="*/ 67 h 71"/>
                  <a:gd name="T6" fmla="*/ 16 w 72"/>
                  <a:gd name="T7" fmla="*/ 61 h 71"/>
                  <a:gd name="T8" fmla="*/ 8 w 72"/>
                  <a:gd name="T9" fmla="*/ 29 h 71"/>
                  <a:gd name="T10" fmla="*/ 62 w 72"/>
                  <a:gd name="T11" fmla="*/ 6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71"/>
                  <a:gd name="T20" fmla="*/ 72 w 72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71">
                    <a:moveTo>
                      <a:pt x="62" y="6"/>
                    </a:moveTo>
                    <a:cubicBezTo>
                      <a:pt x="72" y="8"/>
                      <a:pt x="67" y="27"/>
                      <a:pt x="65" y="37"/>
                    </a:cubicBezTo>
                    <a:cubicBezTo>
                      <a:pt x="63" y="47"/>
                      <a:pt x="60" y="63"/>
                      <a:pt x="52" y="67"/>
                    </a:cubicBezTo>
                    <a:cubicBezTo>
                      <a:pt x="44" y="71"/>
                      <a:pt x="23" y="67"/>
                      <a:pt x="16" y="61"/>
                    </a:cubicBezTo>
                    <a:cubicBezTo>
                      <a:pt x="9" y="55"/>
                      <a:pt x="0" y="38"/>
                      <a:pt x="8" y="29"/>
                    </a:cubicBezTo>
                    <a:cubicBezTo>
                      <a:pt x="16" y="20"/>
                      <a:pt x="53" y="0"/>
                      <a:pt x="62" y="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A1F0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29"/>
              <p:cNvSpPr>
                <a:spLocks/>
              </p:cNvSpPr>
              <p:nvPr/>
            </p:nvSpPr>
            <p:spPr bwMode="auto">
              <a:xfrm>
                <a:off x="3058" y="3023"/>
                <a:ext cx="76" cy="63"/>
              </a:xfrm>
              <a:custGeom>
                <a:avLst/>
                <a:gdLst>
                  <a:gd name="T0" fmla="*/ 25 w 76"/>
                  <a:gd name="T1" fmla="*/ 7 h 63"/>
                  <a:gd name="T2" fmla="*/ 4 w 76"/>
                  <a:gd name="T3" fmla="*/ 40 h 63"/>
                  <a:gd name="T4" fmla="*/ 52 w 76"/>
                  <a:gd name="T5" fmla="*/ 61 h 63"/>
                  <a:gd name="T6" fmla="*/ 76 w 76"/>
                  <a:gd name="T7" fmla="*/ 28 h 63"/>
                  <a:gd name="T8" fmla="*/ 49 w 76"/>
                  <a:gd name="T9" fmla="*/ 10 h 63"/>
                  <a:gd name="T10" fmla="*/ 25 w 76"/>
                  <a:gd name="T11" fmla="*/ 7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63"/>
                  <a:gd name="T20" fmla="*/ 76 w 76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63">
                    <a:moveTo>
                      <a:pt x="25" y="7"/>
                    </a:moveTo>
                    <a:cubicBezTo>
                      <a:pt x="18" y="12"/>
                      <a:pt x="0" y="31"/>
                      <a:pt x="4" y="40"/>
                    </a:cubicBezTo>
                    <a:cubicBezTo>
                      <a:pt x="8" y="49"/>
                      <a:pt x="40" y="63"/>
                      <a:pt x="52" y="61"/>
                    </a:cubicBezTo>
                    <a:cubicBezTo>
                      <a:pt x="64" y="59"/>
                      <a:pt x="76" y="36"/>
                      <a:pt x="76" y="28"/>
                    </a:cubicBezTo>
                    <a:cubicBezTo>
                      <a:pt x="76" y="20"/>
                      <a:pt x="57" y="13"/>
                      <a:pt x="49" y="10"/>
                    </a:cubicBezTo>
                    <a:cubicBezTo>
                      <a:pt x="41" y="7"/>
                      <a:pt x="31" y="0"/>
                      <a:pt x="25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A1F0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3" name="Group 30"/>
              <p:cNvGrpSpPr>
                <a:grpSpLocks/>
              </p:cNvGrpSpPr>
              <p:nvPr/>
            </p:nvGrpSpPr>
            <p:grpSpPr bwMode="auto">
              <a:xfrm>
                <a:off x="3260" y="2932"/>
                <a:ext cx="248" cy="395"/>
                <a:chOff x="3260" y="2932"/>
                <a:chExt cx="248" cy="395"/>
              </a:xfrm>
            </p:grpSpPr>
            <p:sp>
              <p:nvSpPr>
                <p:cNvPr id="160" name="Freeform 31"/>
                <p:cNvSpPr>
                  <a:spLocks/>
                </p:cNvSpPr>
                <p:nvPr/>
              </p:nvSpPr>
              <p:spPr bwMode="auto">
                <a:xfrm>
                  <a:off x="3260" y="3072"/>
                  <a:ext cx="232" cy="255"/>
                </a:xfrm>
                <a:custGeom>
                  <a:avLst/>
                  <a:gdLst>
                    <a:gd name="T0" fmla="*/ 43 w 232"/>
                    <a:gd name="T1" fmla="*/ 252 h 255"/>
                    <a:gd name="T2" fmla="*/ 82 w 232"/>
                    <a:gd name="T3" fmla="*/ 243 h 255"/>
                    <a:gd name="T4" fmla="*/ 103 w 232"/>
                    <a:gd name="T5" fmla="*/ 222 h 255"/>
                    <a:gd name="T6" fmla="*/ 163 w 232"/>
                    <a:gd name="T7" fmla="*/ 192 h 255"/>
                    <a:gd name="T8" fmla="*/ 187 w 232"/>
                    <a:gd name="T9" fmla="*/ 159 h 255"/>
                    <a:gd name="T10" fmla="*/ 201 w 232"/>
                    <a:gd name="T11" fmla="*/ 144 h 255"/>
                    <a:gd name="T12" fmla="*/ 218 w 232"/>
                    <a:gd name="T13" fmla="*/ 85 h 255"/>
                    <a:gd name="T14" fmla="*/ 229 w 232"/>
                    <a:gd name="T15" fmla="*/ 39 h 255"/>
                    <a:gd name="T16" fmla="*/ 199 w 232"/>
                    <a:gd name="T17" fmla="*/ 17 h 255"/>
                    <a:gd name="T18" fmla="*/ 160 w 232"/>
                    <a:gd name="T19" fmla="*/ 0 h 255"/>
                    <a:gd name="T20" fmla="*/ 154 w 232"/>
                    <a:gd name="T21" fmla="*/ 15 h 255"/>
                    <a:gd name="T22" fmla="*/ 157 w 232"/>
                    <a:gd name="T23" fmla="*/ 6 h 255"/>
                    <a:gd name="T24" fmla="*/ 142 w 232"/>
                    <a:gd name="T25" fmla="*/ 15 h 255"/>
                    <a:gd name="T26" fmla="*/ 97 w 232"/>
                    <a:gd name="T27" fmla="*/ 39 h 255"/>
                    <a:gd name="T28" fmla="*/ 70 w 232"/>
                    <a:gd name="T29" fmla="*/ 69 h 255"/>
                    <a:gd name="T30" fmla="*/ 7 w 232"/>
                    <a:gd name="T31" fmla="*/ 111 h 255"/>
                    <a:gd name="T32" fmla="*/ 25 w 232"/>
                    <a:gd name="T33" fmla="*/ 132 h 255"/>
                    <a:gd name="T34" fmla="*/ 37 w 232"/>
                    <a:gd name="T35" fmla="*/ 168 h 255"/>
                    <a:gd name="T36" fmla="*/ 43 w 232"/>
                    <a:gd name="T37" fmla="*/ 183 h 255"/>
                    <a:gd name="T38" fmla="*/ 46 w 232"/>
                    <a:gd name="T39" fmla="*/ 213 h 255"/>
                    <a:gd name="T40" fmla="*/ 49 w 232"/>
                    <a:gd name="T41" fmla="*/ 222 h 255"/>
                    <a:gd name="T42" fmla="*/ 43 w 232"/>
                    <a:gd name="T43" fmla="*/ 252 h 2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2"/>
                    <a:gd name="T67" fmla="*/ 0 h 255"/>
                    <a:gd name="T68" fmla="*/ 232 w 232"/>
                    <a:gd name="T69" fmla="*/ 255 h 25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2" h="255">
                      <a:moveTo>
                        <a:pt x="43" y="252"/>
                      </a:moveTo>
                      <a:cubicBezTo>
                        <a:pt x="48" y="255"/>
                        <a:pt x="72" y="248"/>
                        <a:pt x="82" y="243"/>
                      </a:cubicBezTo>
                      <a:cubicBezTo>
                        <a:pt x="92" y="238"/>
                        <a:pt x="90" y="230"/>
                        <a:pt x="103" y="222"/>
                      </a:cubicBezTo>
                      <a:cubicBezTo>
                        <a:pt x="116" y="214"/>
                        <a:pt x="149" y="202"/>
                        <a:pt x="163" y="192"/>
                      </a:cubicBezTo>
                      <a:cubicBezTo>
                        <a:pt x="177" y="182"/>
                        <a:pt x="181" y="167"/>
                        <a:pt x="187" y="159"/>
                      </a:cubicBezTo>
                      <a:cubicBezTo>
                        <a:pt x="193" y="151"/>
                        <a:pt x="196" y="156"/>
                        <a:pt x="201" y="144"/>
                      </a:cubicBezTo>
                      <a:cubicBezTo>
                        <a:pt x="206" y="132"/>
                        <a:pt x="213" y="102"/>
                        <a:pt x="218" y="85"/>
                      </a:cubicBezTo>
                      <a:cubicBezTo>
                        <a:pt x="223" y="68"/>
                        <a:pt x="232" y="50"/>
                        <a:pt x="229" y="39"/>
                      </a:cubicBezTo>
                      <a:cubicBezTo>
                        <a:pt x="226" y="28"/>
                        <a:pt x="210" y="23"/>
                        <a:pt x="199" y="17"/>
                      </a:cubicBezTo>
                      <a:cubicBezTo>
                        <a:pt x="188" y="11"/>
                        <a:pt x="167" y="0"/>
                        <a:pt x="160" y="0"/>
                      </a:cubicBezTo>
                      <a:cubicBezTo>
                        <a:pt x="153" y="0"/>
                        <a:pt x="154" y="14"/>
                        <a:pt x="154" y="15"/>
                      </a:cubicBezTo>
                      <a:cubicBezTo>
                        <a:pt x="154" y="16"/>
                        <a:pt x="159" y="6"/>
                        <a:pt x="157" y="6"/>
                      </a:cubicBezTo>
                      <a:cubicBezTo>
                        <a:pt x="155" y="6"/>
                        <a:pt x="152" y="10"/>
                        <a:pt x="142" y="15"/>
                      </a:cubicBezTo>
                      <a:cubicBezTo>
                        <a:pt x="132" y="20"/>
                        <a:pt x="109" y="30"/>
                        <a:pt x="97" y="39"/>
                      </a:cubicBezTo>
                      <a:cubicBezTo>
                        <a:pt x="85" y="48"/>
                        <a:pt x="85" y="57"/>
                        <a:pt x="70" y="69"/>
                      </a:cubicBezTo>
                      <a:cubicBezTo>
                        <a:pt x="55" y="81"/>
                        <a:pt x="14" y="100"/>
                        <a:pt x="7" y="111"/>
                      </a:cubicBezTo>
                      <a:cubicBezTo>
                        <a:pt x="0" y="122"/>
                        <a:pt x="20" y="123"/>
                        <a:pt x="25" y="132"/>
                      </a:cubicBezTo>
                      <a:cubicBezTo>
                        <a:pt x="30" y="141"/>
                        <a:pt x="34" y="160"/>
                        <a:pt x="37" y="168"/>
                      </a:cubicBezTo>
                      <a:cubicBezTo>
                        <a:pt x="40" y="176"/>
                        <a:pt x="42" y="176"/>
                        <a:pt x="43" y="183"/>
                      </a:cubicBezTo>
                      <a:cubicBezTo>
                        <a:pt x="44" y="190"/>
                        <a:pt x="45" y="207"/>
                        <a:pt x="46" y="213"/>
                      </a:cubicBezTo>
                      <a:cubicBezTo>
                        <a:pt x="47" y="219"/>
                        <a:pt x="49" y="216"/>
                        <a:pt x="49" y="222"/>
                      </a:cubicBezTo>
                      <a:cubicBezTo>
                        <a:pt x="49" y="228"/>
                        <a:pt x="36" y="241"/>
                        <a:pt x="43" y="2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" name="Freeform 32"/>
                <p:cNvSpPr>
                  <a:spLocks/>
                </p:cNvSpPr>
                <p:nvPr/>
              </p:nvSpPr>
              <p:spPr bwMode="auto">
                <a:xfrm>
                  <a:off x="3410" y="2932"/>
                  <a:ext cx="98" cy="127"/>
                </a:xfrm>
                <a:custGeom>
                  <a:avLst/>
                  <a:gdLst>
                    <a:gd name="T0" fmla="*/ 19 w 98"/>
                    <a:gd name="T1" fmla="*/ 104 h 127"/>
                    <a:gd name="T2" fmla="*/ 1 w 98"/>
                    <a:gd name="T3" fmla="*/ 44 h 127"/>
                    <a:gd name="T4" fmla="*/ 26 w 98"/>
                    <a:gd name="T5" fmla="*/ 5 h 127"/>
                    <a:gd name="T6" fmla="*/ 59 w 98"/>
                    <a:gd name="T7" fmla="*/ 15 h 127"/>
                    <a:gd name="T8" fmla="*/ 93 w 98"/>
                    <a:gd name="T9" fmla="*/ 21 h 127"/>
                    <a:gd name="T10" fmla="*/ 93 w 98"/>
                    <a:gd name="T11" fmla="*/ 70 h 127"/>
                    <a:gd name="T12" fmla="*/ 64 w 98"/>
                    <a:gd name="T13" fmla="*/ 119 h 127"/>
                    <a:gd name="T14" fmla="*/ 58 w 98"/>
                    <a:gd name="T15" fmla="*/ 116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127"/>
                    <a:gd name="T26" fmla="*/ 98 w 98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127">
                      <a:moveTo>
                        <a:pt x="19" y="104"/>
                      </a:moveTo>
                      <a:cubicBezTo>
                        <a:pt x="16" y="95"/>
                        <a:pt x="0" y="60"/>
                        <a:pt x="1" y="44"/>
                      </a:cubicBezTo>
                      <a:cubicBezTo>
                        <a:pt x="2" y="28"/>
                        <a:pt x="16" y="11"/>
                        <a:pt x="26" y="5"/>
                      </a:cubicBezTo>
                      <a:cubicBezTo>
                        <a:pt x="35" y="0"/>
                        <a:pt x="49" y="12"/>
                        <a:pt x="59" y="15"/>
                      </a:cubicBezTo>
                      <a:cubicBezTo>
                        <a:pt x="70" y="18"/>
                        <a:pt x="87" y="12"/>
                        <a:pt x="93" y="21"/>
                      </a:cubicBezTo>
                      <a:cubicBezTo>
                        <a:pt x="98" y="29"/>
                        <a:pt x="98" y="54"/>
                        <a:pt x="93" y="70"/>
                      </a:cubicBezTo>
                      <a:cubicBezTo>
                        <a:pt x="88" y="86"/>
                        <a:pt x="70" y="111"/>
                        <a:pt x="64" y="119"/>
                      </a:cubicBezTo>
                      <a:cubicBezTo>
                        <a:pt x="58" y="127"/>
                        <a:pt x="59" y="117"/>
                        <a:pt x="58" y="1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" name="Freeform 33"/>
                <p:cNvSpPr>
                  <a:spLocks/>
                </p:cNvSpPr>
                <p:nvPr/>
              </p:nvSpPr>
              <p:spPr bwMode="auto">
                <a:xfrm rot="9324461" flipH="1">
                  <a:off x="3408" y="3024"/>
                  <a:ext cx="87" cy="108"/>
                </a:xfrm>
                <a:custGeom>
                  <a:avLst/>
                  <a:gdLst>
                    <a:gd name="T0" fmla="*/ 44 w 100"/>
                    <a:gd name="T1" fmla="*/ 4 h 116"/>
                    <a:gd name="T2" fmla="*/ 44 w 100"/>
                    <a:gd name="T3" fmla="*/ 0 h 116"/>
                    <a:gd name="T4" fmla="*/ 57 w 100"/>
                    <a:gd name="T5" fmla="*/ 42 h 116"/>
                    <a:gd name="T6" fmla="*/ 16 w 100"/>
                    <a:gd name="T7" fmla="*/ 88 h 116"/>
                    <a:gd name="T8" fmla="*/ 0 w 100"/>
                    <a:gd name="T9" fmla="*/ 60 h 116"/>
                    <a:gd name="T10" fmla="*/ 44 w 100"/>
                    <a:gd name="T11" fmla="*/ 4 h 1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"/>
                    <a:gd name="T19" fmla="*/ 0 h 116"/>
                    <a:gd name="T20" fmla="*/ 100 w 100"/>
                    <a:gd name="T21" fmla="*/ 116 h 1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" h="116">
                      <a:moveTo>
                        <a:pt x="76" y="4"/>
                      </a:moveTo>
                      <a:lnTo>
                        <a:pt x="76" y="0"/>
                      </a:lnTo>
                      <a:lnTo>
                        <a:pt x="100" y="56"/>
                      </a:lnTo>
                      <a:lnTo>
                        <a:pt x="28" y="116"/>
                      </a:lnTo>
                      <a:lnTo>
                        <a:pt x="0" y="80"/>
                      </a:lnTo>
                      <a:lnTo>
                        <a:pt x="76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4" name="Freeform 34"/>
              <p:cNvSpPr>
                <a:spLocks/>
              </p:cNvSpPr>
              <p:nvPr/>
            </p:nvSpPr>
            <p:spPr bwMode="auto">
              <a:xfrm>
                <a:off x="2848" y="3057"/>
                <a:ext cx="255" cy="255"/>
              </a:xfrm>
              <a:custGeom>
                <a:avLst/>
                <a:gdLst>
                  <a:gd name="T0" fmla="*/ 189 w 255"/>
                  <a:gd name="T1" fmla="*/ 252 h 255"/>
                  <a:gd name="T2" fmla="*/ 150 w 255"/>
                  <a:gd name="T3" fmla="*/ 243 h 255"/>
                  <a:gd name="T4" fmla="*/ 129 w 255"/>
                  <a:gd name="T5" fmla="*/ 222 h 255"/>
                  <a:gd name="T6" fmla="*/ 69 w 255"/>
                  <a:gd name="T7" fmla="*/ 192 h 255"/>
                  <a:gd name="T8" fmla="*/ 45 w 255"/>
                  <a:gd name="T9" fmla="*/ 159 h 255"/>
                  <a:gd name="T10" fmla="*/ 31 w 255"/>
                  <a:gd name="T11" fmla="*/ 144 h 255"/>
                  <a:gd name="T12" fmla="*/ 14 w 255"/>
                  <a:gd name="T13" fmla="*/ 85 h 255"/>
                  <a:gd name="T14" fmla="*/ 3 w 255"/>
                  <a:gd name="T15" fmla="*/ 39 h 255"/>
                  <a:gd name="T16" fmla="*/ 33 w 255"/>
                  <a:gd name="T17" fmla="*/ 17 h 255"/>
                  <a:gd name="T18" fmla="*/ 72 w 255"/>
                  <a:gd name="T19" fmla="*/ 0 h 255"/>
                  <a:gd name="T20" fmla="*/ 78 w 255"/>
                  <a:gd name="T21" fmla="*/ 15 h 255"/>
                  <a:gd name="T22" fmla="*/ 75 w 255"/>
                  <a:gd name="T23" fmla="*/ 6 h 255"/>
                  <a:gd name="T24" fmla="*/ 90 w 255"/>
                  <a:gd name="T25" fmla="*/ 15 h 255"/>
                  <a:gd name="T26" fmla="*/ 135 w 255"/>
                  <a:gd name="T27" fmla="*/ 39 h 255"/>
                  <a:gd name="T28" fmla="*/ 162 w 255"/>
                  <a:gd name="T29" fmla="*/ 69 h 255"/>
                  <a:gd name="T30" fmla="*/ 242 w 255"/>
                  <a:gd name="T31" fmla="*/ 111 h 255"/>
                  <a:gd name="T32" fmla="*/ 242 w 255"/>
                  <a:gd name="T33" fmla="*/ 120 h 255"/>
                  <a:gd name="T34" fmla="*/ 209 w 255"/>
                  <a:gd name="T35" fmla="*/ 162 h 255"/>
                  <a:gd name="T36" fmla="*/ 194 w 255"/>
                  <a:gd name="T37" fmla="*/ 183 h 255"/>
                  <a:gd name="T38" fmla="*/ 186 w 255"/>
                  <a:gd name="T39" fmla="*/ 213 h 255"/>
                  <a:gd name="T40" fmla="*/ 183 w 255"/>
                  <a:gd name="T41" fmla="*/ 222 h 255"/>
                  <a:gd name="T42" fmla="*/ 189 w 255"/>
                  <a:gd name="T43" fmla="*/ 252 h 2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5"/>
                  <a:gd name="T67" fmla="*/ 0 h 255"/>
                  <a:gd name="T68" fmla="*/ 255 w 255"/>
                  <a:gd name="T69" fmla="*/ 255 h 2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5" h="255">
                    <a:moveTo>
                      <a:pt x="189" y="252"/>
                    </a:moveTo>
                    <a:cubicBezTo>
                      <a:pt x="184" y="255"/>
                      <a:pt x="160" y="248"/>
                      <a:pt x="150" y="243"/>
                    </a:cubicBezTo>
                    <a:cubicBezTo>
                      <a:pt x="140" y="238"/>
                      <a:pt x="142" y="230"/>
                      <a:pt x="129" y="222"/>
                    </a:cubicBezTo>
                    <a:cubicBezTo>
                      <a:pt x="116" y="214"/>
                      <a:pt x="83" y="202"/>
                      <a:pt x="69" y="192"/>
                    </a:cubicBezTo>
                    <a:cubicBezTo>
                      <a:pt x="55" y="182"/>
                      <a:pt x="51" y="167"/>
                      <a:pt x="45" y="159"/>
                    </a:cubicBezTo>
                    <a:cubicBezTo>
                      <a:pt x="39" y="151"/>
                      <a:pt x="36" y="156"/>
                      <a:pt x="31" y="144"/>
                    </a:cubicBezTo>
                    <a:cubicBezTo>
                      <a:pt x="26" y="132"/>
                      <a:pt x="19" y="102"/>
                      <a:pt x="14" y="85"/>
                    </a:cubicBezTo>
                    <a:cubicBezTo>
                      <a:pt x="9" y="68"/>
                      <a:pt x="0" y="50"/>
                      <a:pt x="3" y="39"/>
                    </a:cubicBezTo>
                    <a:cubicBezTo>
                      <a:pt x="6" y="28"/>
                      <a:pt x="22" y="23"/>
                      <a:pt x="33" y="17"/>
                    </a:cubicBezTo>
                    <a:cubicBezTo>
                      <a:pt x="44" y="11"/>
                      <a:pt x="65" y="0"/>
                      <a:pt x="72" y="0"/>
                    </a:cubicBezTo>
                    <a:cubicBezTo>
                      <a:pt x="79" y="0"/>
                      <a:pt x="78" y="14"/>
                      <a:pt x="78" y="15"/>
                    </a:cubicBezTo>
                    <a:cubicBezTo>
                      <a:pt x="78" y="16"/>
                      <a:pt x="73" y="6"/>
                      <a:pt x="75" y="6"/>
                    </a:cubicBezTo>
                    <a:cubicBezTo>
                      <a:pt x="77" y="6"/>
                      <a:pt x="80" y="10"/>
                      <a:pt x="90" y="15"/>
                    </a:cubicBezTo>
                    <a:cubicBezTo>
                      <a:pt x="100" y="20"/>
                      <a:pt x="123" y="30"/>
                      <a:pt x="135" y="39"/>
                    </a:cubicBezTo>
                    <a:cubicBezTo>
                      <a:pt x="147" y="48"/>
                      <a:pt x="144" y="57"/>
                      <a:pt x="162" y="69"/>
                    </a:cubicBezTo>
                    <a:cubicBezTo>
                      <a:pt x="180" y="81"/>
                      <a:pt x="229" y="103"/>
                      <a:pt x="242" y="111"/>
                    </a:cubicBezTo>
                    <a:cubicBezTo>
                      <a:pt x="255" y="119"/>
                      <a:pt x="248" y="111"/>
                      <a:pt x="242" y="120"/>
                    </a:cubicBezTo>
                    <a:cubicBezTo>
                      <a:pt x="236" y="129"/>
                      <a:pt x="217" y="151"/>
                      <a:pt x="209" y="162"/>
                    </a:cubicBezTo>
                    <a:cubicBezTo>
                      <a:pt x="201" y="173"/>
                      <a:pt x="198" y="175"/>
                      <a:pt x="194" y="183"/>
                    </a:cubicBezTo>
                    <a:cubicBezTo>
                      <a:pt x="190" y="191"/>
                      <a:pt x="188" y="207"/>
                      <a:pt x="186" y="213"/>
                    </a:cubicBezTo>
                    <a:cubicBezTo>
                      <a:pt x="184" y="219"/>
                      <a:pt x="183" y="216"/>
                      <a:pt x="183" y="222"/>
                    </a:cubicBezTo>
                    <a:cubicBezTo>
                      <a:pt x="183" y="228"/>
                      <a:pt x="196" y="241"/>
                      <a:pt x="189" y="25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35"/>
              <p:cNvSpPr>
                <a:spLocks/>
              </p:cNvSpPr>
              <p:nvPr/>
            </p:nvSpPr>
            <p:spPr bwMode="auto">
              <a:xfrm>
                <a:off x="2832" y="2917"/>
                <a:ext cx="99" cy="127"/>
              </a:xfrm>
              <a:custGeom>
                <a:avLst/>
                <a:gdLst>
                  <a:gd name="T0" fmla="*/ 84 w 99"/>
                  <a:gd name="T1" fmla="*/ 107 h 127"/>
                  <a:gd name="T2" fmla="*/ 97 w 99"/>
                  <a:gd name="T3" fmla="*/ 44 h 127"/>
                  <a:gd name="T4" fmla="*/ 72 w 99"/>
                  <a:gd name="T5" fmla="*/ 5 h 127"/>
                  <a:gd name="T6" fmla="*/ 39 w 99"/>
                  <a:gd name="T7" fmla="*/ 15 h 127"/>
                  <a:gd name="T8" fmla="*/ 5 w 99"/>
                  <a:gd name="T9" fmla="*/ 21 h 127"/>
                  <a:gd name="T10" fmla="*/ 5 w 99"/>
                  <a:gd name="T11" fmla="*/ 70 h 127"/>
                  <a:gd name="T12" fmla="*/ 34 w 99"/>
                  <a:gd name="T13" fmla="*/ 119 h 127"/>
                  <a:gd name="T14" fmla="*/ 40 w 99"/>
                  <a:gd name="T15" fmla="*/ 11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"/>
                  <a:gd name="T25" fmla="*/ 0 h 127"/>
                  <a:gd name="T26" fmla="*/ 99 w 99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" h="127">
                    <a:moveTo>
                      <a:pt x="84" y="107"/>
                    </a:moveTo>
                    <a:cubicBezTo>
                      <a:pt x="86" y="97"/>
                      <a:pt x="99" y="61"/>
                      <a:pt x="97" y="44"/>
                    </a:cubicBezTo>
                    <a:cubicBezTo>
                      <a:pt x="95" y="27"/>
                      <a:pt x="82" y="11"/>
                      <a:pt x="72" y="5"/>
                    </a:cubicBezTo>
                    <a:cubicBezTo>
                      <a:pt x="63" y="0"/>
                      <a:pt x="49" y="12"/>
                      <a:pt x="39" y="15"/>
                    </a:cubicBezTo>
                    <a:cubicBezTo>
                      <a:pt x="28" y="18"/>
                      <a:pt x="11" y="12"/>
                      <a:pt x="5" y="21"/>
                    </a:cubicBezTo>
                    <a:cubicBezTo>
                      <a:pt x="0" y="29"/>
                      <a:pt x="0" y="54"/>
                      <a:pt x="5" y="70"/>
                    </a:cubicBezTo>
                    <a:cubicBezTo>
                      <a:pt x="10" y="86"/>
                      <a:pt x="28" y="111"/>
                      <a:pt x="34" y="119"/>
                    </a:cubicBezTo>
                    <a:cubicBezTo>
                      <a:pt x="40" y="127"/>
                      <a:pt x="39" y="117"/>
                      <a:pt x="40" y="116"/>
                    </a:cubicBezTo>
                  </a:path>
                </a:pathLst>
              </a:custGeom>
              <a:gradFill rotWithShape="1">
                <a:gsLst>
                  <a:gs pos="0">
                    <a:srgbClr val="FF9F3F"/>
                  </a:gs>
                  <a:gs pos="100000">
                    <a:srgbClr val="FFAE5D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36"/>
              <p:cNvSpPr>
                <a:spLocks/>
              </p:cNvSpPr>
              <p:nvPr/>
            </p:nvSpPr>
            <p:spPr bwMode="auto">
              <a:xfrm rot="-9324461">
                <a:off x="2845" y="3009"/>
                <a:ext cx="87" cy="108"/>
              </a:xfrm>
              <a:custGeom>
                <a:avLst/>
                <a:gdLst>
                  <a:gd name="T0" fmla="*/ 44 w 100"/>
                  <a:gd name="T1" fmla="*/ 4 h 116"/>
                  <a:gd name="T2" fmla="*/ 44 w 100"/>
                  <a:gd name="T3" fmla="*/ 0 h 116"/>
                  <a:gd name="T4" fmla="*/ 57 w 100"/>
                  <a:gd name="T5" fmla="*/ 42 h 116"/>
                  <a:gd name="T6" fmla="*/ 16 w 100"/>
                  <a:gd name="T7" fmla="*/ 88 h 116"/>
                  <a:gd name="T8" fmla="*/ 0 w 100"/>
                  <a:gd name="T9" fmla="*/ 60 h 116"/>
                  <a:gd name="T10" fmla="*/ 44 w 100"/>
                  <a:gd name="T11" fmla="*/ 4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116"/>
                  <a:gd name="T20" fmla="*/ 100 w 100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37"/>
              <p:cNvSpPr>
                <a:spLocks/>
              </p:cNvSpPr>
              <p:nvPr/>
            </p:nvSpPr>
            <p:spPr bwMode="auto">
              <a:xfrm>
                <a:off x="3161" y="3033"/>
                <a:ext cx="45" cy="18"/>
              </a:xfrm>
              <a:custGeom>
                <a:avLst/>
                <a:gdLst>
                  <a:gd name="T0" fmla="*/ 0 w 45"/>
                  <a:gd name="T1" fmla="*/ 15 h 18"/>
                  <a:gd name="T2" fmla="*/ 24 w 45"/>
                  <a:gd name="T3" fmla="*/ 0 h 18"/>
                  <a:gd name="T4" fmla="*/ 45 w 45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8"/>
                  <a:gd name="T11" fmla="*/ 45 w 45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8">
                    <a:moveTo>
                      <a:pt x="0" y="15"/>
                    </a:moveTo>
                    <a:cubicBezTo>
                      <a:pt x="4" y="13"/>
                      <a:pt x="17" y="0"/>
                      <a:pt x="24" y="0"/>
                    </a:cubicBezTo>
                    <a:cubicBezTo>
                      <a:pt x="31" y="0"/>
                      <a:pt x="41" y="14"/>
                      <a:pt x="45" y="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38"/>
              <p:cNvSpPr>
                <a:spLocks/>
              </p:cNvSpPr>
              <p:nvPr/>
            </p:nvSpPr>
            <p:spPr bwMode="auto">
              <a:xfrm>
                <a:off x="3008" y="2982"/>
                <a:ext cx="78" cy="57"/>
              </a:xfrm>
              <a:custGeom>
                <a:avLst/>
                <a:gdLst>
                  <a:gd name="T0" fmla="*/ 78 w 78"/>
                  <a:gd name="T1" fmla="*/ 0 h 57"/>
                  <a:gd name="T2" fmla="*/ 27 w 78"/>
                  <a:gd name="T3" fmla="*/ 6 h 57"/>
                  <a:gd name="T4" fmla="*/ 3 w 78"/>
                  <a:gd name="T5" fmla="*/ 24 h 57"/>
                  <a:gd name="T6" fmla="*/ 6 w 78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57"/>
                  <a:gd name="T14" fmla="*/ 78 w 78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57">
                    <a:moveTo>
                      <a:pt x="78" y="0"/>
                    </a:moveTo>
                    <a:cubicBezTo>
                      <a:pt x="70" y="1"/>
                      <a:pt x="40" y="2"/>
                      <a:pt x="27" y="6"/>
                    </a:cubicBezTo>
                    <a:cubicBezTo>
                      <a:pt x="14" y="10"/>
                      <a:pt x="6" y="16"/>
                      <a:pt x="3" y="24"/>
                    </a:cubicBezTo>
                    <a:cubicBezTo>
                      <a:pt x="0" y="32"/>
                      <a:pt x="6" y="50"/>
                      <a:pt x="6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39"/>
              <p:cNvSpPr>
                <a:spLocks/>
              </p:cNvSpPr>
              <p:nvPr/>
            </p:nvSpPr>
            <p:spPr bwMode="auto">
              <a:xfrm>
                <a:off x="3287" y="2973"/>
                <a:ext cx="62" cy="57"/>
              </a:xfrm>
              <a:custGeom>
                <a:avLst/>
                <a:gdLst>
                  <a:gd name="T0" fmla="*/ 0 w 62"/>
                  <a:gd name="T1" fmla="*/ 0 h 57"/>
                  <a:gd name="T2" fmla="*/ 54 w 62"/>
                  <a:gd name="T3" fmla="*/ 15 h 57"/>
                  <a:gd name="T4" fmla="*/ 51 w 62"/>
                  <a:gd name="T5" fmla="*/ 57 h 57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57"/>
                  <a:gd name="T11" fmla="*/ 62 w 62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57">
                    <a:moveTo>
                      <a:pt x="0" y="0"/>
                    </a:moveTo>
                    <a:cubicBezTo>
                      <a:pt x="9" y="3"/>
                      <a:pt x="46" y="6"/>
                      <a:pt x="54" y="15"/>
                    </a:cubicBezTo>
                    <a:cubicBezTo>
                      <a:pt x="62" y="24"/>
                      <a:pt x="52" y="48"/>
                      <a:pt x="51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7" name="Rectangle 40"/>
            <p:cNvSpPr>
              <a:spLocks noChangeArrowheads="1"/>
            </p:cNvSpPr>
            <p:nvPr/>
          </p:nvSpPr>
          <p:spPr bwMode="auto">
            <a:xfrm>
              <a:off x="1020" y="346"/>
              <a:ext cx="31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dirty="0">
                  <a:solidFill>
                    <a:srgbClr val="FF0000"/>
                  </a:solidFill>
                  <a:cs typeface="Arial" charset="0"/>
                </a:rPr>
                <a:t>5</a:t>
              </a:r>
            </a:p>
          </p:txBody>
        </p:sp>
      </p:grpSp>
      <p:grpSp>
        <p:nvGrpSpPr>
          <p:cNvPr id="163" name="Group 86"/>
          <p:cNvGrpSpPr>
            <a:grpSpLocks/>
          </p:cNvGrpSpPr>
          <p:nvPr/>
        </p:nvGrpSpPr>
        <p:grpSpPr bwMode="auto">
          <a:xfrm>
            <a:off x="3643306" y="2928934"/>
            <a:ext cx="1600200" cy="2657475"/>
            <a:chOff x="4241" y="346"/>
            <a:chExt cx="1008" cy="1674"/>
          </a:xfrm>
        </p:grpSpPr>
        <p:sp>
          <p:nvSpPr>
            <p:cNvPr id="164" name="Freeform 42"/>
            <p:cNvSpPr>
              <a:spLocks/>
            </p:cNvSpPr>
            <p:nvPr/>
          </p:nvSpPr>
          <p:spPr bwMode="auto">
            <a:xfrm>
              <a:off x="4241" y="346"/>
              <a:ext cx="1008" cy="960"/>
            </a:xfrm>
            <a:custGeom>
              <a:avLst/>
              <a:gdLst>
                <a:gd name="T0" fmla="*/ 220 w 1008"/>
                <a:gd name="T1" fmla="*/ 956 h 960"/>
                <a:gd name="T2" fmla="*/ 199 w 1008"/>
                <a:gd name="T3" fmla="*/ 957 h 960"/>
                <a:gd name="T4" fmla="*/ 235 w 1008"/>
                <a:gd name="T5" fmla="*/ 957 h 960"/>
                <a:gd name="T6" fmla="*/ 184 w 1008"/>
                <a:gd name="T7" fmla="*/ 624 h 960"/>
                <a:gd name="T8" fmla="*/ 472 w 1008"/>
                <a:gd name="T9" fmla="*/ 576 h 960"/>
                <a:gd name="T10" fmla="*/ 808 w 1008"/>
                <a:gd name="T11" fmla="*/ 624 h 960"/>
                <a:gd name="T12" fmla="*/ 712 w 1008"/>
                <a:gd name="T13" fmla="*/ 960 h 960"/>
                <a:gd name="T14" fmla="*/ 760 w 1008"/>
                <a:gd name="T15" fmla="*/ 960 h 960"/>
                <a:gd name="T16" fmla="*/ 1008 w 1008"/>
                <a:gd name="T17" fmla="*/ 160 h 960"/>
                <a:gd name="T18" fmla="*/ 480 w 1008"/>
                <a:gd name="T19" fmla="*/ 0 h 960"/>
                <a:gd name="T20" fmla="*/ 0 w 1008"/>
                <a:gd name="T21" fmla="*/ 160 h 960"/>
                <a:gd name="T22" fmla="*/ 136 w 1008"/>
                <a:gd name="T23" fmla="*/ 720 h 960"/>
                <a:gd name="T24" fmla="*/ 196 w 1008"/>
                <a:gd name="T25" fmla="*/ 960 h 960"/>
                <a:gd name="T26" fmla="*/ 232 w 1008"/>
                <a:gd name="T27" fmla="*/ 960 h 960"/>
                <a:gd name="T28" fmla="*/ 199 w 1008"/>
                <a:gd name="T29" fmla="*/ 960 h 960"/>
                <a:gd name="T30" fmla="*/ 136 w 1008"/>
                <a:gd name="T31" fmla="*/ 720 h 9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8"/>
                <a:gd name="T49" fmla="*/ 0 h 960"/>
                <a:gd name="T50" fmla="*/ 1008 w 1008"/>
                <a:gd name="T51" fmla="*/ 960 h 9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8" h="960">
                  <a:moveTo>
                    <a:pt x="220" y="956"/>
                  </a:moveTo>
                  <a:cubicBezTo>
                    <a:pt x="227" y="949"/>
                    <a:pt x="195" y="956"/>
                    <a:pt x="199" y="957"/>
                  </a:cubicBezTo>
                  <a:lnTo>
                    <a:pt x="235" y="957"/>
                  </a:lnTo>
                  <a:lnTo>
                    <a:pt x="184" y="624"/>
                  </a:lnTo>
                  <a:lnTo>
                    <a:pt x="472" y="576"/>
                  </a:lnTo>
                  <a:lnTo>
                    <a:pt x="808" y="624"/>
                  </a:lnTo>
                  <a:lnTo>
                    <a:pt x="712" y="960"/>
                  </a:lnTo>
                  <a:lnTo>
                    <a:pt x="760" y="960"/>
                  </a:lnTo>
                  <a:lnTo>
                    <a:pt x="1008" y="160"/>
                  </a:lnTo>
                  <a:lnTo>
                    <a:pt x="480" y="0"/>
                  </a:lnTo>
                  <a:lnTo>
                    <a:pt x="0" y="160"/>
                  </a:lnTo>
                  <a:lnTo>
                    <a:pt x="136" y="720"/>
                  </a:lnTo>
                  <a:lnTo>
                    <a:pt x="196" y="960"/>
                  </a:lnTo>
                  <a:lnTo>
                    <a:pt x="232" y="960"/>
                  </a:lnTo>
                  <a:lnTo>
                    <a:pt x="199" y="960"/>
                  </a:lnTo>
                  <a:lnTo>
                    <a:pt x="136" y="72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5" name="Group 43"/>
            <p:cNvGrpSpPr>
              <a:grpSpLocks/>
            </p:cNvGrpSpPr>
            <p:nvPr/>
          </p:nvGrpSpPr>
          <p:grpSpPr bwMode="auto">
            <a:xfrm>
              <a:off x="4377" y="970"/>
              <a:ext cx="676" cy="1050"/>
              <a:chOff x="2832" y="2736"/>
              <a:chExt cx="676" cy="1050"/>
            </a:xfrm>
          </p:grpSpPr>
          <p:sp>
            <p:nvSpPr>
              <p:cNvPr id="167" name="Freeform 44"/>
              <p:cNvSpPr>
                <a:spLocks/>
              </p:cNvSpPr>
              <p:nvPr/>
            </p:nvSpPr>
            <p:spPr bwMode="auto">
              <a:xfrm>
                <a:off x="3171" y="3500"/>
                <a:ext cx="0" cy="241"/>
              </a:xfrm>
              <a:custGeom>
                <a:avLst/>
                <a:gdLst>
                  <a:gd name="T0" fmla="*/ 0 w 1"/>
                  <a:gd name="T1" fmla="*/ 0 h 256"/>
                  <a:gd name="T2" fmla="*/ 0 w 1"/>
                  <a:gd name="T3" fmla="*/ 201 h 256"/>
                  <a:gd name="T4" fmla="*/ 0 60000 65536"/>
                  <a:gd name="T5" fmla="*/ 0 60000 65536"/>
                  <a:gd name="T6" fmla="*/ 0 w 1"/>
                  <a:gd name="T7" fmla="*/ 0 h 256"/>
                  <a:gd name="T8" fmla="*/ 0 w 1"/>
                  <a:gd name="T9" fmla="*/ 256 h 25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45"/>
              <p:cNvSpPr>
                <a:spLocks/>
              </p:cNvSpPr>
              <p:nvPr/>
            </p:nvSpPr>
            <p:spPr bwMode="auto">
              <a:xfrm>
                <a:off x="2968" y="3353"/>
                <a:ext cx="406" cy="399"/>
              </a:xfrm>
              <a:custGeom>
                <a:avLst/>
                <a:gdLst>
                  <a:gd name="T0" fmla="*/ 45 w 468"/>
                  <a:gd name="T1" fmla="*/ 8 h 423"/>
                  <a:gd name="T2" fmla="*/ 178 w 468"/>
                  <a:gd name="T3" fmla="*/ 8 h 423"/>
                  <a:gd name="T4" fmla="*/ 207 w 468"/>
                  <a:gd name="T5" fmla="*/ 8 h 423"/>
                  <a:gd name="T6" fmla="*/ 219 w 468"/>
                  <a:gd name="T7" fmla="*/ 23 h 423"/>
                  <a:gd name="T8" fmla="*/ 236 w 468"/>
                  <a:gd name="T9" fmla="*/ 67 h 423"/>
                  <a:gd name="T10" fmla="*/ 246 w 468"/>
                  <a:gd name="T11" fmla="*/ 105 h 423"/>
                  <a:gd name="T12" fmla="*/ 263 w 468"/>
                  <a:gd name="T13" fmla="*/ 158 h 423"/>
                  <a:gd name="T14" fmla="*/ 263 w 468"/>
                  <a:gd name="T15" fmla="*/ 234 h 423"/>
                  <a:gd name="T16" fmla="*/ 247 w 468"/>
                  <a:gd name="T17" fmla="*/ 274 h 423"/>
                  <a:gd name="T18" fmla="*/ 243 w 468"/>
                  <a:gd name="T19" fmla="*/ 320 h 423"/>
                  <a:gd name="T20" fmla="*/ 241 w 468"/>
                  <a:gd name="T21" fmla="*/ 333 h 423"/>
                  <a:gd name="T22" fmla="*/ 223 w 468"/>
                  <a:gd name="T23" fmla="*/ 307 h 423"/>
                  <a:gd name="T24" fmla="*/ 209 w 468"/>
                  <a:gd name="T25" fmla="*/ 294 h 423"/>
                  <a:gd name="T26" fmla="*/ 180 w 468"/>
                  <a:gd name="T27" fmla="*/ 286 h 423"/>
                  <a:gd name="T28" fmla="*/ 155 w 468"/>
                  <a:gd name="T29" fmla="*/ 301 h 423"/>
                  <a:gd name="T30" fmla="*/ 134 w 468"/>
                  <a:gd name="T31" fmla="*/ 323 h 423"/>
                  <a:gd name="T32" fmla="*/ 126 w 468"/>
                  <a:gd name="T33" fmla="*/ 310 h 423"/>
                  <a:gd name="T34" fmla="*/ 94 w 468"/>
                  <a:gd name="T35" fmla="*/ 291 h 423"/>
                  <a:gd name="T36" fmla="*/ 60 w 468"/>
                  <a:gd name="T37" fmla="*/ 291 h 423"/>
                  <a:gd name="T38" fmla="*/ 42 w 468"/>
                  <a:gd name="T39" fmla="*/ 317 h 423"/>
                  <a:gd name="T40" fmla="*/ 28 w 468"/>
                  <a:gd name="T41" fmla="*/ 326 h 423"/>
                  <a:gd name="T42" fmla="*/ 17 w 468"/>
                  <a:gd name="T43" fmla="*/ 310 h 423"/>
                  <a:gd name="T44" fmla="*/ 8 w 468"/>
                  <a:gd name="T45" fmla="*/ 270 h 423"/>
                  <a:gd name="T46" fmla="*/ 1 w 468"/>
                  <a:gd name="T47" fmla="*/ 215 h 423"/>
                  <a:gd name="T48" fmla="*/ 3 w 468"/>
                  <a:gd name="T49" fmla="*/ 168 h 423"/>
                  <a:gd name="T50" fmla="*/ 17 w 468"/>
                  <a:gd name="T51" fmla="*/ 120 h 423"/>
                  <a:gd name="T52" fmla="*/ 32 w 468"/>
                  <a:gd name="T53" fmla="*/ 79 h 423"/>
                  <a:gd name="T54" fmla="*/ 45 w 468"/>
                  <a:gd name="T55" fmla="*/ 8 h 4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8"/>
                  <a:gd name="T85" fmla="*/ 0 h 423"/>
                  <a:gd name="T86" fmla="*/ 468 w 468"/>
                  <a:gd name="T87" fmla="*/ 423 h 4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9900"/>
                  </a:gs>
                  <a:gs pos="50000">
                    <a:srgbClr val="006600"/>
                  </a:gs>
                  <a:gs pos="100000">
                    <a:srgbClr val="0099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46"/>
              <p:cNvSpPr>
                <a:spLocks/>
              </p:cNvSpPr>
              <p:nvPr/>
            </p:nvSpPr>
            <p:spPr bwMode="auto">
              <a:xfrm>
                <a:off x="3162" y="3360"/>
                <a:ext cx="41" cy="136"/>
              </a:xfrm>
              <a:custGeom>
                <a:avLst/>
                <a:gdLst>
                  <a:gd name="T0" fmla="*/ 0 w 48"/>
                  <a:gd name="T1" fmla="*/ 0 h 144"/>
                  <a:gd name="T2" fmla="*/ 26 w 48"/>
                  <a:gd name="T3" fmla="*/ 0 h 144"/>
                  <a:gd name="T4" fmla="*/ 26 w 48"/>
                  <a:gd name="T5" fmla="*/ 114 h 144"/>
                  <a:gd name="T6" fmla="*/ 0 w 48"/>
                  <a:gd name="T7" fmla="*/ 114 h 144"/>
                  <a:gd name="T8" fmla="*/ 0 w 48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47"/>
              <p:cNvSpPr>
                <a:spLocks/>
              </p:cNvSpPr>
              <p:nvPr/>
            </p:nvSpPr>
            <p:spPr bwMode="auto">
              <a:xfrm>
                <a:off x="3240" y="3356"/>
                <a:ext cx="111" cy="136"/>
              </a:xfrm>
              <a:custGeom>
                <a:avLst/>
                <a:gdLst>
                  <a:gd name="T0" fmla="*/ 71 w 128"/>
                  <a:gd name="T1" fmla="*/ 106 h 144"/>
                  <a:gd name="T2" fmla="*/ 72 w 128"/>
                  <a:gd name="T3" fmla="*/ 114 h 144"/>
                  <a:gd name="T4" fmla="*/ 0 w 128"/>
                  <a:gd name="T5" fmla="*/ 4 h 144"/>
                  <a:gd name="T6" fmla="*/ 34 w 128"/>
                  <a:gd name="T7" fmla="*/ 0 h 144"/>
                  <a:gd name="T8" fmla="*/ 71 w 128"/>
                  <a:gd name="T9" fmla="*/ 106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44"/>
                  <a:gd name="T17" fmla="*/ 128 w 12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48"/>
              <p:cNvSpPr>
                <a:spLocks/>
              </p:cNvSpPr>
              <p:nvPr/>
            </p:nvSpPr>
            <p:spPr bwMode="auto">
              <a:xfrm>
                <a:off x="3000" y="3353"/>
                <a:ext cx="90" cy="143"/>
              </a:xfrm>
              <a:custGeom>
                <a:avLst/>
                <a:gdLst>
                  <a:gd name="T0" fmla="*/ 0 w 104"/>
                  <a:gd name="T1" fmla="*/ 119 h 152"/>
                  <a:gd name="T2" fmla="*/ 4 w 104"/>
                  <a:gd name="T3" fmla="*/ 106 h 152"/>
                  <a:gd name="T4" fmla="*/ 25 w 104"/>
                  <a:gd name="T5" fmla="*/ 0 h 152"/>
                  <a:gd name="T6" fmla="*/ 59 w 104"/>
                  <a:gd name="T7" fmla="*/ 8 h 152"/>
                  <a:gd name="T8" fmla="*/ 0 w 104"/>
                  <a:gd name="T9" fmla="*/ 119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2"/>
                  <a:gd name="T17" fmla="*/ 104 w 104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49"/>
              <p:cNvSpPr>
                <a:spLocks/>
              </p:cNvSpPr>
              <p:nvPr/>
            </p:nvSpPr>
            <p:spPr bwMode="auto">
              <a:xfrm>
                <a:off x="3031" y="3160"/>
                <a:ext cx="272" cy="203"/>
              </a:xfrm>
              <a:custGeom>
                <a:avLst/>
                <a:gdLst>
                  <a:gd name="T0" fmla="*/ 3 w 313"/>
                  <a:gd name="T1" fmla="*/ 168 h 215"/>
                  <a:gd name="T2" fmla="*/ 25 w 313"/>
                  <a:gd name="T3" fmla="*/ 165 h 215"/>
                  <a:gd name="T4" fmla="*/ 150 w 313"/>
                  <a:gd name="T5" fmla="*/ 162 h 215"/>
                  <a:gd name="T6" fmla="*/ 173 w 313"/>
                  <a:gd name="T7" fmla="*/ 162 h 215"/>
                  <a:gd name="T8" fmla="*/ 178 w 313"/>
                  <a:gd name="T9" fmla="*/ 121 h 215"/>
                  <a:gd name="T10" fmla="*/ 176 w 313"/>
                  <a:gd name="T11" fmla="*/ 73 h 215"/>
                  <a:gd name="T12" fmla="*/ 163 w 313"/>
                  <a:gd name="T13" fmla="*/ 32 h 215"/>
                  <a:gd name="T14" fmla="*/ 142 w 313"/>
                  <a:gd name="T15" fmla="*/ 16 h 215"/>
                  <a:gd name="T16" fmla="*/ 116 w 313"/>
                  <a:gd name="T17" fmla="*/ 4 h 215"/>
                  <a:gd name="T18" fmla="*/ 91 w 313"/>
                  <a:gd name="T19" fmla="*/ 36 h 215"/>
                  <a:gd name="T20" fmla="*/ 87 w 313"/>
                  <a:gd name="T21" fmla="*/ 36 h 215"/>
                  <a:gd name="T22" fmla="*/ 62 w 313"/>
                  <a:gd name="T23" fmla="*/ 8 h 215"/>
                  <a:gd name="T24" fmla="*/ 46 w 313"/>
                  <a:gd name="T25" fmla="*/ 12 h 215"/>
                  <a:gd name="T26" fmla="*/ 25 w 313"/>
                  <a:gd name="T27" fmla="*/ 38 h 215"/>
                  <a:gd name="T28" fmla="*/ 9 w 313"/>
                  <a:gd name="T29" fmla="*/ 67 h 215"/>
                  <a:gd name="T30" fmla="*/ 3 w 313"/>
                  <a:gd name="T31" fmla="*/ 93 h 215"/>
                  <a:gd name="T32" fmla="*/ 3 w 313"/>
                  <a:gd name="T33" fmla="*/ 130 h 215"/>
                  <a:gd name="T34" fmla="*/ 0 w 313"/>
                  <a:gd name="T35" fmla="*/ 152 h 215"/>
                  <a:gd name="T36" fmla="*/ 3 w 313"/>
                  <a:gd name="T37" fmla="*/ 168 h 2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3"/>
                  <a:gd name="T58" fmla="*/ 0 h 215"/>
                  <a:gd name="T59" fmla="*/ 313 w 313"/>
                  <a:gd name="T60" fmla="*/ 215 h 2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50"/>
              <p:cNvSpPr>
                <a:spLocks/>
              </p:cNvSpPr>
              <p:nvPr/>
            </p:nvSpPr>
            <p:spPr bwMode="auto">
              <a:xfrm>
                <a:off x="3089" y="3134"/>
                <a:ext cx="73" cy="90"/>
              </a:xfrm>
              <a:custGeom>
                <a:avLst/>
                <a:gdLst>
                  <a:gd name="T0" fmla="*/ 23 w 84"/>
                  <a:gd name="T1" fmla="*/ 0 h 96"/>
                  <a:gd name="T2" fmla="*/ 16 w 84"/>
                  <a:gd name="T3" fmla="*/ 8 h 96"/>
                  <a:gd name="T4" fmla="*/ 0 w 84"/>
                  <a:gd name="T5" fmla="*/ 22 h 96"/>
                  <a:gd name="T6" fmla="*/ 32 w 84"/>
                  <a:gd name="T7" fmla="*/ 74 h 96"/>
                  <a:gd name="T8" fmla="*/ 48 w 84"/>
                  <a:gd name="T9" fmla="*/ 46 h 96"/>
                  <a:gd name="T10" fmla="*/ 18 w 84"/>
                  <a:gd name="T11" fmla="*/ 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96"/>
                  <a:gd name="T20" fmla="*/ 84 w 84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51"/>
              <p:cNvSpPr>
                <a:spLocks/>
              </p:cNvSpPr>
              <p:nvPr/>
            </p:nvSpPr>
            <p:spPr bwMode="auto">
              <a:xfrm flipH="1">
                <a:off x="3162" y="3134"/>
                <a:ext cx="72" cy="90"/>
              </a:xfrm>
              <a:custGeom>
                <a:avLst/>
                <a:gdLst>
                  <a:gd name="T0" fmla="*/ 21 w 84"/>
                  <a:gd name="T1" fmla="*/ 0 h 96"/>
                  <a:gd name="T2" fmla="*/ 15 w 84"/>
                  <a:gd name="T3" fmla="*/ 8 h 96"/>
                  <a:gd name="T4" fmla="*/ 0 w 84"/>
                  <a:gd name="T5" fmla="*/ 22 h 96"/>
                  <a:gd name="T6" fmla="*/ 30 w 84"/>
                  <a:gd name="T7" fmla="*/ 74 h 96"/>
                  <a:gd name="T8" fmla="*/ 45 w 84"/>
                  <a:gd name="T9" fmla="*/ 46 h 96"/>
                  <a:gd name="T10" fmla="*/ 17 w 84"/>
                  <a:gd name="T11" fmla="*/ 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96"/>
                  <a:gd name="T20" fmla="*/ 84 w 84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52"/>
              <p:cNvSpPr>
                <a:spLocks/>
              </p:cNvSpPr>
              <p:nvPr/>
            </p:nvSpPr>
            <p:spPr bwMode="auto">
              <a:xfrm>
                <a:off x="3168" y="3360"/>
                <a:ext cx="6" cy="376"/>
              </a:xfrm>
              <a:custGeom>
                <a:avLst/>
                <a:gdLst>
                  <a:gd name="T0" fmla="*/ 0 w 8"/>
                  <a:gd name="T1" fmla="*/ 0 h 400"/>
                  <a:gd name="T2" fmla="*/ 2 w 8"/>
                  <a:gd name="T3" fmla="*/ 312 h 400"/>
                  <a:gd name="T4" fmla="*/ 0 60000 65536"/>
                  <a:gd name="T5" fmla="*/ 0 60000 65536"/>
                  <a:gd name="T6" fmla="*/ 0 w 8"/>
                  <a:gd name="T7" fmla="*/ 0 h 400"/>
                  <a:gd name="T8" fmla="*/ 8 w 8"/>
                  <a:gd name="T9" fmla="*/ 400 h 4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53"/>
              <p:cNvSpPr>
                <a:spLocks/>
              </p:cNvSpPr>
              <p:nvPr/>
            </p:nvSpPr>
            <p:spPr bwMode="auto">
              <a:xfrm>
                <a:off x="3164" y="3198"/>
                <a:ext cx="1" cy="150"/>
              </a:xfrm>
              <a:custGeom>
                <a:avLst/>
                <a:gdLst>
                  <a:gd name="T0" fmla="*/ 0 w 1"/>
                  <a:gd name="T1" fmla="*/ 0 h 160"/>
                  <a:gd name="T2" fmla="*/ 0 w 1"/>
                  <a:gd name="T3" fmla="*/ 124 h 160"/>
                  <a:gd name="T4" fmla="*/ 0 60000 65536"/>
                  <a:gd name="T5" fmla="*/ 0 60000 65536"/>
                  <a:gd name="T6" fmla="*/ 0 w 1"/>
                  <a:gd name="T7" fmla="*/ 0 h 160"/>
                  <a:gd name="T8" fmla="*/ 1 w 1"/>
                  <a:gd name="T9" fmla="*/ 160 h 1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54"/>
              <p:cNvSpPr>
                <a:spLocks/>
              </p:cNvSpPr>
              <p:nvPr/>
            </p:nvSpPr>
            <p:spPr bwMode="auto">
              <a:xfrm>
                <a:off x="3009" y="3696"/>
                <a:ext cx="341" cy="90"/>
              </a:xfrm>
              <a:custGeom>
                <a:avLst/>
                <a:gdLst>
                  <a:gd name="T0" fmla="*/ 10 w 352"/>
                  <a:gd name="T1" fmla="*/ 40 h 95"/>
                  <a:gd name="T2" fmla="*/ 11 w 352"/>
                  <a:gd name="T3" fmla="*/ 69 h 95"/>
                  <a:gd name="T4" fmla="*/ 51 w 352"/>
                  <a:gd name="T5" fmla="*/ 69 h 95"/>
                  <a:gd name="T6" fmla="*/ 160 w 352"/>
                  <a:gd name="T7" fmla="*/ 71 h 95"/>
                  <a:gd name="T8" fmla="*/ 289 w 352"/>
                  <a:gd name="T9" fmla="*/ 71 h 95"/>
                  <a:gd name="T10" fmla="*/ 286 w 352"/>
                  <a:gd name="T11" fmla="*/ 35 h 95"/>
                  <a:gd name="T12" fmla="*/ 215 w 352"/>
                  <a:gd name="T13" fmla="*/ 1 h 95"/>
                  <a:gd name="T14" fmla="*/ 160 w 352"/>
                  <a:gd name="T15" fmla="*/ 32 h 95"/>
                  <a:gd name="T16" fmla="*/ 165 w 352"/>
                  <a:gd name="T17" fmla="*/ 69 h 95"/>
                  <a:gd name="T18" fmla="*/ 136 w 352"/>
                  <a:gd name="T19" fmla="*/ 27 h 95"/>
                  <a:gd name="T20" fmla="*/ 62 w 352"/>
                  <a:gd name="T21" fmla="*/ 7 h 95"/>
                  <a:gd name="T22" fmla="*/ 10 w 352"/>
                  <a:gd name="T23" fmla="*/ 40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2"/>
                  <a:gd name="T37" fmla="*/ 0 h 95"/>
                  <a:gd name="T38" fmla="*/ 352 w 352"/>
                  <a:gd name="T39" fmla="*/ 95 h 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55"/>
              <p:cNvSpPr>
                <a:spLocks/>
              </p:cNvSpPr>
              <p:nvPr/>
            </p:nvSpPr>
            <p:spPr bwMode="auto">
              <a:xfrm>
                <a:off x="2971" y="2736"/>
                <a:ext cx="387" cy="287"/>
              </a:xfrm>
              <a:custGeom>
                <a:avLst/>
                <a:gdLst>
                  <a:gd name="T0" fmla="*/ 331 w 400"/>
                  <a:gd name="T1" fmla="*/ 236 h 301"/>
                  <a:gd name="T2" fmla="*/ 349 w 400"/>
                  <a:gd name="T3" fmla="*/ 182 h 301"/>
                  <a:gd name="T4" fmla="*/ 337 w 400"/>
                  <a:gd name="T5" fmla="*/ 167 h 301"/>
                  <a:gd name="T6" fmla="*/ 339 w 400"/>
                  <a:gd name="T7" fmla="*/ 137 h 301"/>
                  <a:gd name="T8" fmla="*/ 315 w 400"/>
                  <a:gd name="T9" fmla="*/ 125 h 301"/>
                  <a:gd name="T10" fmla="*/ 320 w 400"/>
                  <a:gd name="T11" fmla="*/ 100 h 301"/>
                  <a:gd name="T12" fmla="*/ 308 w 400"/>
                  <a:gd name="T13" fmla="*/ 103 h 301"/>
                  <a:gd name="T14" fmla="*/ 257 w 400"/>
                  <a:gd name="T15" fmla="*/ 55 h 301"/>
                  <a:gd name="T16" fmla="*/ 234 w 400"/>
                  <a:gd name="T17" fmla="*/ 52 h 301"/>
                  <a:gd name="T18" fmla="*/ 216 w 400"/>
                  <a:gd name="T19" fmla="*/ 45 h 301"/>
                  <a:gd name="T20" fmla="*/ 229 w 400"/>
                  <a:gd name="T21" fmla="*/ 24 h 301"/>
                  <a:gd name="T22" fmla="*/ 247 w 400"/>
                  <a:gd name="T23" fmla="*/ 27 h 301"/>
                  <a:gd name="T24" fmla="*/ 231 w 400"/>
                  <a:gd name="T25" fmla="*/ 1 h 301"/>
                  <a:gd name="T26" fmla="*/ 200 w 400"/>
                  <a:gd name="T27" fmla="*/ 32 h 301"/>
                  <a:gd name="T28" fmla="*/ 192 w 400"/>
                  <a:gd name="T29" fmla="*/ 46 h 301"/>
                  <a:gd name="T30" fmla="*/ 168 w 400"/>
                  <a:gd name="T31" fmla="*/ 10 h 301"/>
                  <a:gd name="T32" fmla="*/ 163 w 400"/>
                  <a:gd name="T33" fmla="*/ 18 h 301"/>
                  <a:gd name="T34" fmla="*/ 179 w 400"/>
                  <a:gd name="T35" fmla="*/ 46 h 301"/>
                  <a:gd name="T36" fmla="*/ 142 w 400"/>
                  <a:gd name="T37" fmla="*/ 10 h 301"/>
                  <a:gd name="T38" fmla="*/ 126 w 400"/>
                  <a:gd name="T39" fmla="*/ 12 h 301"/>
                  <a:gd name="T40" fmla="*/ 104 w 400"/>
                  <a:gd name="T41" fmla="*/ 15 h 301"/>
                  <a:gd name="T42" fmla="*/ 100 w 400"/>
                  <a:gd name="T43" fmla="*/ 29 h 301"/>
                  <a:gd name="T44" fmla="*/ 129 w 400"/>
                  <a:gd name="T45" fmla="*/ 30 h 301"/>
                  <a:gd name="T46" fmla="*/ 139 w 400"/>
                  <a:gd name="T47" fmla="*/ 48 h 301"/>
                  <a:gd name="T48" fmla="*/ 110 w 400"/>
                  <a:gd name="T49" fmla="*/ 46 h 301"/>
                  <a:gd name="T50" fmla="*/ 100 w 400"/>
                  <a:gd name="T51" fmla="*/ 61 h 301"/>
                  <a:gd name="T52" fmla="*/ 81 w 400"/>
                  <a:gd name="T53" fmla="*/ 66 h 301"/>
                  <a:gd name="T54" fmla="*/ 64 w 400"/>
                  <a:gd name="T55" fmla="*/ 78 h 301"/>
                  <a:gd name="T56" fmla="*/ 46 w 400"/>
                  <a:gd name="T57" fmla="*/ 88 h 301"/>
                  <a:gd name="T58" fmla="*/ 52 w 400"/>
                  <a:gd name="T59" fmla="*/ 103 h 301"/>
                  <a:gd name="T60" fmla="*/ 41 w 400"/>
                  <a:gd name="T61" fmla="*/ 117 h 301"/>
                  <a:gd name="T62" fmla="*/ 23 w 400"/>
                  <a:gd name="T63" fmla="*/ 127 h 301"/>
                  <a:gd name="T64" fmla="*/ 12 w 400"/>
                  <a:gd name="T65" fmla="*/ 177 h 301"/>
                  <a:gd name="T66" fmla="*/ 3 w 400"/>
                  <a:gd name="T67" fmla="*/ 226 h 301"/>
                  <a:gd name="T68" fmla="*/ 29 w 400"/>
                  <a:gd name="T69" fmla="*/ 249 h 3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0"/>
                  <a:gd name="T106" fmla="*/ 0 h 301"/>
                  <a:gd name="T107" fmla="*/ 400 w 400"/>
                  <a:gd name="T108" fmla="*/ 301 h 3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0" h="301">
                    <a:moveTo>
                      <a:pt x="378" y="286"/>
                    </a:moveTo>
                    <a:cubicBezTo>
                      <a:pt x="381" y="275"/>
                      <a:pt x="398" y="234"/>
                      <a:pt x="399" y="220"/>
                    </a:cubicBezTo>
                    <a:cubicBezTo>
                      <a:pt x="400" y="206"/>
                      <a:pt x="386" y="211"/>
                      <a:pt x="384" y="202"/>
                    </a:cubicBezTo>
                    <a:cubicBezTo>
                      <a:pt x="382" y="193"/>
                      <a:pt x="391" y="174"/>
                      <a:pt x="387" y="166"/>
                    </a:cubicBezTo>
                    <a:cubicBezTo>
                      <a:pt x="383" y="158"/>
                      <a:pt x="363" y="158"/>
                      <a:pt x="360" y="151"/>
                    </a:cubicBezTo>
                    <a:cubicBezTo>
                      <a:pt x="357" y="144"/>
                      <a:pt x="367" y="125"/>
                      <a:pt x="366" y="121"/>
                    </a:cubicBezTo>
                    <a:cubicBezTo>
                      <a:pt x="365" y="117"/>
                      <a:pt x="363" y="133"/>
                      <a:pt x="351" y="124"/>
                    </a:cubicBezTo>
                    <a:cubicBezTo>
                      <a:pt x="339" y="115"/>
                      <a:pt x="308" y="77"/>
                      <a:pt x="294" y="67"/>
                    </a:cubicBezTo>
                    <a:cubicBezTo>
                      <a:pt x="280" y="57"/>
                      <a:pt x="275" y="66"/>
                      <a:pt x="267" y="64"/>
                    </a:cubicBezTo>
                    <a:cubicBezTo>
                      <a:pt x="259" y="62"/>
                      <a:pt x="248" y="59"/>
                      <a:pt x="247" y="53"/>
                    </a:cubicBezTo>
                    <a:cubicBezTo>
                      <a:pt x="246" y="47"/>
                      <a:pt x="255" y="32"/>
                      <a:pt x="261" y="28"/>
                    </a:cubicBezTo>
                    <a:cubicBezTo>
                      <a:pt x="267" y="24"/>
                      <a:pt x="282" y="35"/>
                      <a:pt x="282" y="31"/>
                    </a:cubicBezTo>
                    <a:cubicBezTo>
                      <a:pt x="282" y="27"/>
                      <a:pt x="273" y="0"/>
                      <a:pt x="264" y="1"/>
                    </a:cubicBezTo>
                    <a:cubicBezTo>
                      <a:pt x="255" y="2"/>
                      <a:pt x="235" y="31"/>
                      <a:pt x="228" y="40"/>
                    </a:cubicBezTo>
                    <a:cubicBezTo>
                      <a:pt x="221" y="49"/>
                      <a:pt x="225" y="60"/>
                      <a:pt x="219" y="55"/>
                    </a:cubicBezTo>
                    <a:cubicBezTo>
                      <a:pt x="213" y="50"/>
                      <a:pt x="197" y="15"/>
                      <a:pt x="192" y="10"/>
                    </a:cubicBezTo>
                    <a:cubicBezTo>
                      <a:pt x="187" y="5"/>
                      <a:pt x="184" y="15"/>
                      <a:pt x="186" y="22"/>
                    </a:cubicBezTo>
                    <a:cubicBezTo>
                      <a:pt x="188" y="29"/>
                      <a:pt x="208" y="57"/>
                      <a:pt x="204" y="55"/>
                    </a:cubicBezTo>
                    <a:cubicBezTo>
                      <a:pt x="200" y="53"/>
                      <a:pt x="172" y="17"/>
                      <a:pt x="162" y="10"/>
                    </a:cubicBezTo>
                    <a:cubicBezTo>
                      <a:pt x="152" y="3"/>
                      <a:pt x="151" y="15"/>
                      <a:pt x="144" y="16"/>
                    </a:cubicBezTo>
                    <a:cubicBezTo>
                      <a:pt x="137" y="17"/>
                      <a:pt x="125" y="16"/>
                      <a:pt x="120" y="19"/>
                    </a:cubicBezTo>
                    <a:cubicBezTo>
                      <a:pt x="115" y="22"/>
                      <a:pt x="110" y="31"/>
                      <a:pt x="114" y="34"/>
                    </a:cubicBezTo>
                    <a:cubicBezTo>
                      <a:pt x="118" y="37"/>
                      <a:pt x="140" y="33"/>
                      <a:pt x="147" y="37"/>
                    </a:cubicBezTo>
                    <a:cubicBezTo>
                      <a:pt x="154" y="41"/>
                      <a:pt x="163" y="55"/>
                      <a:pt x="159" y="58"/>
                    </a:cubicBezTo>
                    <a:cubicBezTo>
                      <a:pt x="155" y="61"/>
                      <a:pt x="133" y="53"/>
                      <a:pt x="126" y="55"/>
                    </a:cubicBezTo>
                    <a:cubicBezTo>
                      <a:pt x="119" y="57"/>
                      <a:pt x="119" y="69"/>
                      <a:pt x="114" y="73"/>
                    </a:cubicBezTo>
                    <a:cubicBezTo>
                      <a:pt x="109" y="77"/>
                      <a:pt x="100" y="76"/>
                      <a:pt x="93" y="79"/>
                    </a:cubicBezTo>
                    <a:cubicBezTo>
                      <a:pt x="86" y="82"/>
                      <a:pt x="79" y="89"/>
                      <a:pt x="72" y="94"/>
                    </a:cubicBezTo>
                    <a:cubicBezTo>
                      <a:pt x="65" y="99"/>
                      <a:pt x="56" y="101"/>
                      <a:pt x="54" y="106"/>
                    </a:cubicBezTo>
                    <a:cubicBezTo>
                      <a:pt x="52" y="111"/>
                      <a:pt x="61" y="118"/>
                      <a:pt x="60" y="124"/>
                    </a:cubicBezTo>
                    <a:cubicBezTo>
                      <a:pt x="59" y="130"/>
                      <a:pt x="51" y="137"/>
                      <a:pt x="45" y="142"/>
                    </a:cubicBezTo>
                    <a:cubicBezTo>
                      <a:pt x="39" y="147"/>
                      <a:pt x="33" y="142"/>
                      <a:pt x="27" y="154"/>
                    </a:cubicBezTo>
                    <a:cubicBezTo>
                      <a:pt x="21" y="166"/>
                      <a:pt x="16" y="194"/>
                      <a:pt x="12" y="214"/>
                    </a:cubicBezTo>
                    <a:cubicBezTo>
                      <a:pt x="8" y="234"/>
                      <a:pt x="0" y="260"/>
                      <a:pt x="3" y="274"/>
                    </a:cubicBezTo>
                    <a:cubicBezTo>
                      <a:pt x="6" y="288"/>
                      <a:pt x="27" y="295"/>
                      <a:pt x="33" y="301"/>
                    </a:cubicBezTo>
                  </a:path>
                </a:pathLst>
              </a:custGeom>
              <a:gradFill rotWithShape="1">
                <a:gsLst>
                  <a:gs pos="0">
                    <a:srgbClr val="764906"/>
                  </a:gs>
                  <a:gs pos="100000">
                    <a:srgbClr val="FF9D0D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56"/>
              <p:cNvSpPr>
                <a:spLocks/>
              </p:cNvSpPr>
              <p:nvPr/>
            </p:nvSpPr>
            <p:spPr bwMode="auto">
              <a:xfrm>
                <a:off x="3004" y="2838"/>
                <a:ext cx="333" cy="347"/>
              </a:xfrm>
              <a:custGeom>
                <a:avLst/>
                <a:gdLst>
                  <a:gd name="T0" fmla="*/ 0 w 344"/>
                  <a:gd name="T1" fmla="*/ 158 h 365"/>
                  <a:gd name="T2" fmla="*/ 6 w 344"/>
                  <a:gd name="T3" fmla="*/ 171 h 365"/>
                  <a:gd name="T4" fmla="*/ 32 w 344"/>
                  <a:gd name="T5" fmla="*/ 218 h 365"/>
                  <a:gd name="T6" fmla="*/ 76 w 344"/>
                  <a:gd name="T7" fmla="*/ 252 h 365"/>
                  <a:gd name="T8" fmla="*/ 122 w 344"/>
                  <a:gd name="T9" fmla="*/ 261 h 365"/>
                  <a:gd name="T10" fmla="*/ 127 w 344"/>
                  <a:gd name="T11" fmla="*/ 281 h 365"/>
                  <a:gd name="T12" fmla="*/ 145 w 344"/>
                  <a:gd name="T13" fmla="*/ 299 h 365"/>
                  <a:gd name="T14" fmla="*/ 168 w 344"/>
                  <a:gd name="T15" fmla="*/ 279 h 365"/>
                  <a:gd name="T16" fmla="*/ 182 w 344"/>
                  <a:gd name="T17" fmla="*/ 259 h 365"/>
                  <a:gd name="T18" fmla="*/ 224 w 344"/>
                  <a:gd name="T19" fmla="*/ 252 h 365"/>
                  <a:gd name="T20" fmla="*/ 266 w 344"/>
                  <a:gd name="T21" fmla="*/ 224 h 365"/>
                  <a:gd name="T22" fmla="*/ 300 w 344"/>
                  <a:gd name="T23" fmla="*/ 146 h 365"/>
                  <a:gd name="T24" fmla="*/ 253 w 344"/>
                  <a:gd name="T25" fmla="*/ 80 h 365"/>
                  <a:gd name="T26" fmla="*/ 225 w 344"/>
                  <a:gd name="T27" fmla="*/ 23 h 365"/>
                  <a:gd name="T28" fmla="*/ 183 w 344"/>
                  <a:gd name="T29" fmla="*/ 61 h 365"/>
                  <a:gd name="T30" fmla="*/ 174 w 344"/>
                  <a:gd name="T31" fmla="*/ 46 h 365"/>
                  <a:gd name="T32" fmla="*/ 161 w 344"/>
                  <a:gd name="T33" fmla="*/ 44 h 365"/>
                  <a:gd name="T34" fmla="*/ 99 w 344"/>
                  <a:gd name="T35" fmla="*/ 61 h 365"/>
                  <a:gd name="T36" fmla="*/ 110 w 344"/>
                  <a:gd name="T37" fmla="*/ 33 h 365"/>
                  <a:gd name="T38" fmla="*/ 100 w 344"/>
                  <a:gd name="T39" fmla="*/ 10 h 365"/>
                  <a:gd name="T40" fmla="*/ 46 w 344"/>
                  <a:gd name="T41" fmla="*/ 90 h 365"/>
                  <a:gd name="T42" fmla="*/ 52 w 344"/>
                  <a:gd name="T43" fmla="*/ 112 h 365"/>
                  <a:gd name="T44" fmla="*/ 46 w 344"/>
                  <a:gd name="T45" fmla="*/ 131 h 365"/>
                  <a:gd name="T46" fmla="*/ 32 w 344"/>
                  <a:gd name="T47" fmla="*/ 126 h 365"/>
                  <a:gd name="T48" fmla="*/ 29 w 344"/>
                  <a:gd name="T49" fmla="*/ 97 h 365"/>
                  <a:gd name="T50" fmla="*/ 12 w 344"/>
                  <a:gd name="T51" fmla="*/ 125 h 365"/>
                  <a:gd name="T52" fmla="*/ 12 w 344"/>
                  <a:gd name="T53" fmla="*/ 141 h 365"/>
                  <a:gd name="T54" fmla="*/ 9 w 344"/>
                  <a:gd name="T55" fmla="*/ 151 h 365"/>
                  <a:gd name="T56" fmla="*/ 0 w 344"/>
                  <a:gd name="T57" fmla="*/ 158 h 36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4"/>
                  <a:gd name="T88" fmla="*/ 0 h 365"/>
                  <a:gd name="T89" fmla="*/ 344 w 344"/>
                  <a:gd name="T90" fmla="*/ 365 h 36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4" h="365">
                    <a:moveTo>
                      <a:pt x="0" y="194"/>
                    </a:moveTo>
                    <a:cubicBezTo>
                      <a:pt x="0" y="198"/>
                      <a:pt x="0" y="197"/>
                      <a:pt x="6" y="209"/>
                    </a:cubicBezTo>
                    <a:cubicBezTo>
                      <a:pt x="12" y="221"/>
                      <a:pt x="23" y="250"/>
                      <a:pt x="36" y="266"/>
                    </a:cubicBezTo>
                    <a:cubicBezTo>
                      <a:pt x="49" y="282"/>
                      <a:pt x="70" y="299"/>
                      <a:pt x="87" y="308"/>
                    </a:cubicBezTo>
                    <a:cubicBezTo>
                      <a:pt x="104" y="317"/>
                      <a:pt x="129" y="314"/>
                      <a:pt x="138" y="320"/>
                    </a:cubicBezTo>
                    <a:cubicBezTo>
                      <a:pt x="147" y="326"/>
                      <a:pt x="140" y="337"/>
                      <a:pt x="144" y="344"/>
                    </a:cubicBezTo>
                    <a:cubicBezTo>
                      <a:pt x="148" y="351"/>
                      <a:pt x="157" y="365"/>
                      <a:pt x="165" y="365"/>
                    </a:cubicBezTo>
                    <a:cubicBezTo>
                      <a:pt x="173" y="365"/>
                      <a:pt x="185" y="349"/>
                      <a:pt x="192" y="341"/>
                    </a:cubicBezTo>
                    <a:cubicBezTo>
                      <a:pt x="199" y="333"/>
                      <a:pt x="197" y="322"/>
                      <a:pt x="207" y="317"/>
                    </a:cubicBezTo>
                    <a:cubicBezTo>
                      <a:pt x="217" y="312"/>
                      <a:pt x="239" y="315"/>
                      <a:pt x="255" y="308"/>
                    </a:cubicBezTo>
                    <a:cubicBezTo>
                      <a:pt x="271" y="301"/>
                      <a:pt x="289" y="296"/>
                      <a:pt x="303" y="275"/>
                    </a:cubicBezTo>
                    <a:cubicBezTo>
                      <a:pt x="317" y="254"/>
                      <a:pt x="344" y="208"/>
                      <a:pt x="342" y="179"/>
                    </a:cubicBezTo>
                    <a:cubicBezTo>
                      <a:pt x="340" y="150"/>
                      <a:pt x="302" y="123"/>
                      <a:pt x="288" y="98"/>
                    </a:cubicBezTo>
                    <a:cubicBezTo>
                      <a:pt x="274" y="73"/>
                      <a:pt x="269" y="31"/>
                      <a:pt x="256" y="27"/>
                    </a:cubicBezTo>
                    <a:cubicBezTo>
                      <a:pt x="243" y="23"/>
                      <a:pt x="218" y="70"/>
                      <a:pt x="208" y="75"/>
                    </a:cubicBezTo>
                    <a:cubicBezTo>
                      <a:pt x="198" y="80"/>
                      <a:pt x="202" y="60"/>
                      <a:pt x="198" y="56"/>
                    </a:cubicBezTo>
                    <a:cubicBezTo>
                      <a:pt x="194" y="52"/>
                      <a:pt x="197" y="50"/>
                      <a:pt x="183" y="53"/>
                    </a:cubicBezTo>
                    <a:cubicBezTo>
                      <a:pt x="169" y="56"/>
                      <a:pt x="121" y="77"/>
                      <a:pt x="112" y="75"/>
                    </a:cubicBezTo>
                    <a:cubicBezTo>
                      <a:pt x="103" y="73"/>
                      <a:pt x="126" y="52"/>
                      <a:pt x="126" y="41"/>
                    </a:cubicBezTo>
                    <a:cubicBezTo>
                      <a:pt x="126" y="30"/>
                      <a:pt x="126" y="0"/>
                      <a:pt x="114" y="11"/>
                    </a:cubicBezTo>
                    <a:cubicBezTo>
                      <a:pt x="102" y="22"/>
                      <a:pt x="63" y="89"/>
                      <a:pt x="54" y="110"/>
                    </a:cubicBezTo>
                    <a:cubicBezTo>
                      <a:pt x="45" y="131"/>
                      <a:pt x="60" y="129"/>
                      <a:pt x="60" y="137"/>
                    </a:cubicBezTo>
                    <a:cubicBezTo>
                      <a:pt x="60" y="145"/>
                      <a:pt x="58" y="158"/>
                      <a:pt x="54" y="161"/>
                    </a:cubicBezTo>
                    <a:cubicBezTo>
                      <a:pt x="50" y="164"/>
                      <a:pt x="39" y="162"/>
                      <a:pt x="36" y="155"/>
                    </a:cubicBezTo>
                    <a:cubicBezTo>
                      <a:pt x="33" y="148"/>
                      <a:pt x="37" y="119"/>
                      <a:pt x="33" y="119"/>
                    </a:cubicBezTo>
                    <a:cubicBezTo>
                      <a:pt x="29" y="119"/>
                      <a:pt x="16" y="143"/>
                      <a:pt x="12" y="152"/>
                    </a:cubicBezTo>
                    <a:cubicBezTo>
                      <a:pt x="8" y="161"/>
                      <a:pt x="12" y="168"/>
                      <a:pt x="12" y="173"/>
                    </a:cubicBezTo>
                    <a:cubicBezTo>
                      <a:pt x="12" y="178"/>
                      <a:pt x="11" y="182"/>
                      <a:pt x="9" y="185"/>
                    </a:cubicBezTo>
                    <a:cubicBezTo>
                      <a:pt x="7" y="188"/>
                      <a:pt x="0" y="190"/>
                      <a:pt x="0" y="19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57"/>
              <p:cNvSpPr>
                <a:spLocks/>
              </p:cNvSpPr>
              <p:nvPr/>
            </p:nvSpPr>
            <p:spPr bwMode="auto">
              <a:xfrm>
                <a:off x="3123" y="3071"/>
                <a:ext cx="110" cy="31"/>
              </a:xfrm>
              <a:custGeom>
                <a:avLst/>
                <a:gdLst>
                  <a:gd name="T0" fmla="*/ 0 w 114"/>
                  <a:gd name="T1" fmla="*/ 0 h 32"/>
                  <a:gd name="T2" fmla="*/ 35 w 114"/>
                  <a:gd name="T3" fmla="*/ 23 h 32"/>
                  <a:gd name="T4" fmla="*/ 52 w 114"/>
                  <a:gd name="T5" fmla="*/ 26 h 32"/>
                  <a:gd name="T6" fmla="*/ 69 w 114"/>
                  <a:gd name="T7" fmla="*/ 23 h 32"/>
                  <a:gd name="T8" fmla="*/ 98 w 114"/>
                  <a:gd name="T9" fmla="*/ 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32"/>
                  <a:gd name="T17" fmla="*/ 114 w 114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32">
                    <a:moveTo>
                      <a:pt x="0" y="0"/>
                    </a:moveTo>
                    <a:cubicBezTo>
                      <a:pt x="7" y="4"/>
                      <a:pt x="29" y="22"/>
                      <a:pt x="39" y="27"/>
                    </a:cubicBezTo>
                    <a:cubicBezTo>
                      <a:pt x="49" y="32"/>
                      <a:pt x="53" y="30"/>
                      <a:pt x="60" y="30"/>
                    </a:cubicBezTo>
                    <a:cubicBezTo>
                      <a:pt x="67" y="30"/>
                      <a:pt x="72" y="32"/>
                      <a:pt x="81" y="27"/>
                    </a:cubicBezTo>
                    <a:cubicBezTo>
                      <a:pt x="90" y="22"/>
                      <a:pt x="107" y="8"/>
                      <a:pt x="114" y="3"/>
                    </a:cubicBezTo>
                  </a:path>
                </a:pathLst>
              </a:custGeom>
              <a:noFill/>
              <a:ln w="12700">
                <a:solidFill>
                  <a:srgbClr val="D20000"/>
                </a:solidFill>
                <a:round/>
                <a:headEnd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58"/>
              <p:cNvSpPr>
                <a:spLocks/>
              </p:cNvSpPr>
              <p:nvPr/>
            </p:nvSpPr>
            <p:spPr bwMode="auto">
              <a:xfrm>
                <a:off x="3159" y="3083"/>
                <a:ext cx="46" cy="9"/>
              </a:xfrm>
              <a:custGeom>
                <a:avLst/>
                <a:gdLst>
                  <a:gd name="T0" fmla="*/ 0 w 48"/>
                  <a:gd name="T1" fmla="*/ 6 h 10"/>
                  <a:gd name="T2" fmla="*/ 11 w 48"/>
                  <a:gd name="T3" fmla="*/ 0 h 10"/>
                  <a:gd name="T4" fmla="*/ 19 w 48"/>
                  <a:gd name="T5" fmla="*/ 5 h 10"/>
                  <a:gd name="T6" fmla="*/ 33 w 48"/>
                  <a:gd name="T7" fmla="*/ 0 h 10"/>
                  <a:gd name="T8" fmla="*/ 40 w 48"/>
                  <a:gd name="T9" fmla="*/ 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0"/>
                  <a:gd name="T17" fmla="*/ 48 w 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0">
                    <a:moveTo>
                      <a:pt x="0" y="10"/>
                    </a:moveTo>
                    <a:cubicBezTo>
                      <a:pt x="2" y="8"/>
                      <a:pt x="7" y="0"/>
                      <a:pt x="11" y="0"/>
                    </a:cubicBezTo>
                    <a:cubicBezTo>
                      <a:pt x="15" y="0"/>
                      <a:pt x="19" y="9"/>
                      <a:pt x="23" y="9"/>
                    </a:cubicBezTo>
                    <a:cubicBezTo>
                      <a:pt x="27" y="9"/>
                      <a:pt x="34" y="0"/>
                      <a:pt x="38" y="0"/>
                    </a:cubicBezTo>
                    <a:cubicBezTo>
                      <a:pt x="42" y="0"/>
                      <a:pt x="46" y="8"/>
                      <a:pt x="48" y="1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59"/>
              <p:cNvSpPr>
                <a:spLocks/>
              </p:cNvSpPr>
              <p:nvPr/>
            </p:nvSpPr>
            <p:spPr bwMode="auto">
              <a:xfrm>
                <a:off x="3106" y="2959"/>
                <a:ext cx="61" cy="26"/>
              </a:xfrm>
              <a:custGeom>
                <a:avLst/>
                <a:gdLst>
                  <a:gd name="T0" fmla="*/ 55 w 63"/>
                  <a:gd name="T1" fmla="*/ 12 h 28"/>
                  <a:gd name="T2" fmla="*/ 29 w 63"/>
                  <a:gd name="T3" fmla="*/ 4 h 28"/>
                  <a:gd name="T4" fmla="*/ 20 w 63"/>
                  <a:gd name="T5" fmla="*/ 4 h 28"/>
                  <a:gd name="T6" fmla="*/ 0 w 63"/>
                  <a:gd name="T7" fmla="*/ 2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28"/>
                  <a:gd name="T14" fmla="*/ 63 w 6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60"/>
              <p:cNvSpPr>
                <a:spLocks/>
              </p:cNvSpPr>
              <p:nvPr/>
            </p:nvSpPr>
            <p:spPr bwMode="auto">
              <a:xfrm>
                <a:off x="3126" y="2988"/>
                <a:ext cx="26" cy="26"/>
              </a:xfrm>
              <a:custGeom>
                <a:avLst/>
                <a:gdLst>
                  <a:gd name="T0" fmla="*/ 23 w 27"/>
                  <a:gd name="T1" fmla="*/ 12 h 27"/>
                  <a:gd name="T2" fmla="*/ 12 w 27"/>
                  <a:gd name="T3" fmla="*/ 0 h 27"/>
                  <a:gd name="T4" fmla="*/ 0 w 27"/>
                  <a:gd name="T5" fmla="*/ 13 h 27"/>
                  <a:gd name="T6" fmla="*/ 13 w 27"/>
                  <a:gd name="T7" fmla="*/ 23 h 27"/>
                  <a:gd name="T8" fmla="*/ 23 w 27"/>
                  <a:gd name="T9" fmla="*/ 1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61"/>
              <p:cNvSpPr>
                <a:spLocks/>
              </p:cNvSpPr>
              <p:nvPr/>
            </p:nvSpPr>
            <p:spPr bwMode="auto">
              <a:xfrm>
                <a:off x="3105" y="2967"/>
                <a:ext cx="62" cy="35"/>
              </a:xfrm>
              <a:custGeom>
                <a:avLst/>
                <a:gdLst>
                  <a:gd name="T0" fmla="*/ 4 w 64"/>
                  <a:gd name="T1" fmla="*/ 27 h 36"/>
                  <a:gd name="T2" fmla="*/ 4 w 64"/>
                  <a:gd name="T3" fmla="*/ 18 h 36"/>
                  <a:gd name="T4" fmla="*/ 27 w 64"/>
                  <a:gd name="T5" fmla="*/ 1 h 36"/>
                  <a:gd name="T6" fmla="*/ 53 w 64"/>
                  <a:gd name="T7" fmla="*/ 13 h 36"/>
                  <a:gd name="T8" fmla="*/ 45 w 64"/>
                  <a:gd name="T9" fmla="*/ 27 h 36"/>
                  <a:gd name="T10" fmla="*/ 30 w 64"/>
                  <a:gd name="T11" fmla="*/ 18 h 36"/>
                  <a:gd name="T12" fmla="*/ 13 w 64"/>
                  <a:gd name="T13" fmla="*/ 30 h 36"/>
                  <a:gd name="T14" fmla="*/ 4 w 64"/>
                  <a:gd name="T15" fmla="*/ 2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36"/>
                  <a:gd name="T26" fmla="*/ 64 w 64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62"/>
              <p:cNvSpPr>
                <a:spLocks/>
              </p:cNvSpPr>
              <p:nvPr/>
            </p:nvSpPr>
            <p:spPr bwMode="auto">
              <a:xfrm flipH="1">
                <a:off x="3205" y="2955"/>
                <a:ext cx="61" cy="27"/>
              </a:xfrm>
              <a:custGeom>
                <a:avLst/>
                <a:gdLst>
                  <a:gd name="T0" fmla="*/ 55 w 63"/>
                  <a:gd name="T1" fmla="*/ 14 h 28"/>
                  <a:gd name="T2" fmla="*/ 29 w 63"/>
                  <a:gd name="T3" fmla="*/ 4 h 28"/>
                  <a:gd name="T4" fmla="*/ 20 w 63"/>
                  <a:gd name="T5" fmla="*/ 4 h 28"/>
                  <a:gd name="T6" fmla="*/ 0 w 63"/>
                  <a:gd name="T7" fmla="*/ 24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28"/>
                  <a:gd name="T14" fmla="*/ 63 w 6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63"/>
              <p:cNvSpPr>
                <a:spLocks/>
              </p:cNvSpPr>
              <p:nvPr/>
            </p:nvSpPr>
            <p:spPr bwMode="auto">
              <a:xfrm flipH="1">
                <a:off x="3220" y="2984"/>
                <a:ext cx="26" cy="26"/>
              </a:xfrm>
              <a:custGeom>
                <a:avLst/>
                <a:gdLst>
                  <a:gd name="T0" fmla="*/ 23 w 27"/>
                  <a:gd name="T1" fmla="*/ 12 h 27"/>
                  <a:gd name="T2" fmla="*/ 12 w 27"/>
                  <a:gd name="T3" fmla="*/ 0 h 27"/>
                  <a:gd name="T4" fmla="*/ 0 w 27"/>
                  <a:gd name="T5" fmla="*/ 13 h 27"/>
                  <a:gd name="T6" fmla="*/ 13 w 27"/>
                  <a:gd name="T7" fmla="*/ 23 h 27"/>
                  <a:gd name="T8" fmla="*/ 23 w 27"/>
                  <a:gd name="T9" fmla="*/ 1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64"/>
              <p:cNvSpPr>
                <a:spLocks/>
              </p:cNvSpPr>
              <p:nvPr/>
            </p:nvSpPr>
            <p:spPr bwMode="auto">
              <a:xfrm flipH="1">
                <a:off x="3205" y="2964"/>
                <a:ext cx="62" cy="34"/>
              </a:xfrm>
              <a:custGeom>
                <a:avLst/>
                <a:gdLst>
                  <a:gd name="T0" fmla="*/ 4 w 64"/>
                  <a:gd name="T1" fmla="*/ 24 h 36"/>
                  <a:gd name="T2" fmla="*/ 4 w 64"/>
                  <a:gd name="T3" fmla="*/ 18 h 36"/>
                  <a:gd name="T4" fmla="*/ 27 w 64"/>
                  <a:gd name="T5" fmla="*/ 1 h 36"/>
                  <a:gd name="T6" fmla="*/ 53 w 64"/>
                  <a:gd name="T7" fmla="*/ 9 h 36"/>
                  <a:gd name="T8" fmla="*/ 45 w 64"/>
                  <a:gd name="T9" fmla="*/ 24 h 36"/>
                  <a:gd name="T10" fmla="*/ 30 w 64"/>
                  <a:gd name="T11" fmla="*/ 15 h 36"/>
                  <a:gd name="T12" fmla="*/ 13 w 64"/>
                  <a:gd name="T13" fmla="*/ 26 h 36"/>
                  <a:gd name="T14" fmla="*/ 4 w 64"/>
                  <a:gd name="T15" fmla="*/ 24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36"/>
                  <a:gd name="T26" fmla="*/ 64 w 64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65"/>
              <p:cNvSpPr>
                <a:spLocks/>
              </p:cNvSpPr>
              <p:nvPr/>
            </p:nvSpPr>
            <p:spPr bwMode="auto">
              <a:xfrm>
                <a:off x="3186" y="2929"/>
                <a:ext cx="99" cy="102"/>
              </a:xfrm>
              <a:custGeom>
                <a:avLst/>
                <a:gdLst>
                  <a:gd name="T0" fmla="*/ 4 w 102"/>
                  <a:gd name="T1" fmla="*/ 29 h 107"/>
                  <a:gd name="T2" fmla="*/ 33 w 102"/>
                  <a:gd name="T3" fmla="*/ 5 h 107"/>
                  <a:gd name="T4" fmla="*/ 59 w 102"/>
                  <a:gd name="T5" fmla="*/ 5 h 107"/>
                  <a:gd name="T6" fmla="*/ 85 w 102"/>
                  <a:gd name="T7" fmla="*/ 29 h 107"/>
                  <a:gd name="T8" fmla="*/ 85 w 102"/>
                  <a:gd name="T9" fmla="*/ 56 h 107"/>
                  <a:gd name="T10" fmla="*/ 62 w 102"/>
                  <a:gd name="T11" fmla="*/ 84 h 107"/>
                  <a:gd name="T12" fmla="*/ 36 w 102"/>
                  <a:gd name="T13" fmla="*/ 86 h 107"/>
                  <a:gd name="T14" fmla="*/ 13 w 102"/>
                  <a:gd name="T15" fmla="*/ 76 h 107"/>
                  <a:gd name="T16" fmla="*/ 1 w 102"/>
                  <a:gd name="T17" fmla="*/ 53 h 107"/>
                  <a:gd name="T18" fmla="*/ 4 w 102"/>
                  <a:gd name="T19" fmla="*/ 29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7"/>
                  <a:gd name="T32" fmla="*/ 102 w 102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7">
                    <a:moveTo>
                      <a:pt x="4" y="35"/>
                    </a:moveTo>
                    <a:cubicBezTo>
                      <a:pt x="9" y="25"/>
                      <a:pt x="27" y="10"/>
                      <a:pt x="37" y="5"/>
                    </a:cubicBezTo>
                    <a:cubicBezTo>
                      <a:pt x="47" y="0"/>
                      <a:pt x="57" y="0"/>
                      <a:pt x="67" y="5"/>
                    </a:cubicBezTo>
                    <a:cubicBezTo>
                      <a:pt x="77" y="10"/>
                      <a:pt x="92" y="25"/>
                      <a:pt x="97" y="35"/>
                    </a:cubicBezTo>
                    <a:cubicBezTo>
                      <a:pt x="102" y="45"/>
                      <a:pt x="101" y="57"/>
                      <a:pt x="97" y="68"/>
                    </a:cubicBezTo>
                    <a:cubicBezTo>
                      <a:pt x="93" y="79"/>
                      <a:pt x="79" y="95"/>
                      <a:pt x="70" y="101"/>
                    </a:cubicBezTo>
                    <a:cubicBezTo>
                      <a:pt x="61" y="107"/>
                      <a:pt x="49" y="105"/>
                      <a:pt x="40" y="104"/>
                    </a:cubicBezTo>
                    <a:cubicBezTo>
                      <a:pt x="31" y="103"/>
                      <a:pt x="19" y="98"/>
                      <a:pt x="13" y="92"/>
                    </a:cubicBezTo>
                    <a:cubicBezTo>
                      <a:pt x="7" y="86"/>
                      <a:pt x="2" y="74"/>
                      <a:pt x="1" y="65"/>
                    </a:cubicBezTo>
                    <a:cubicBezTo>
                      <a:pt x="0" y="56"/>
                      <a:pt x="4" y="41"/>
                      <a:pt x="4" y="35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66"/>
              <p:cNvSpPr>
                <a:spLocks/>
              </p:cNvSpPr>
              <p:nvPr/>
            </p:nvSpPr>
            <p:spPr bwMode="auto">
              <a:xfrm>
                <a:off x="3085" y="2935"/>
                <a:ext cx="99" cy="100"/>
              </a:xfrm>
              <a:custGeom>
                <a:avLst/>
                <a:gdLst>
                  <a:gd name="T0" fmla="*/ 0 w 99"/>
                  <a:gd name="T1" fmla="*/ 30 h 100"/>
                  <a:gd name="T2" fmla="*/ 26 w 99"/>
                  <a:gd name="T3" fmla="*/ 8 h 100"/>
                  <a:gd name="T4" fmla="*/ 70 w 99"/>
                  <a:gd name="T5" fmla="*/ 5 h 100"/>
                  <a:gd name="T6" fmla="*/ 96 w 99"/>
                  <a:gd name="T7" fmla="*/ 36 h 100"/>
                  <a:gd name="T8" fmla="*/ 90 w 99"/>
                  <a:gd name="T9" fmla="*/ 70 h 100"/>
                  <a:gd name="T10" fmla="*/ 70 w 99"/>
                  <a:gd name="T11" fmla="*/ 93 h 100"/>
                  <a:gd name="T12" fmla="*/ 52 w 99"/>
                  <a:gd name="T13" fmla="*/ 98 h 100"/>
                  <a:gd name="T14" fmla="*/ 29 w 99"/>
                  <a:gd name="T15" fmla="*/ 96 h 100"/>
                  <a:gd name="T16" fmla="*/ 6 w 99"/>
                  <a:gd name="T17" fmla="*/ 76 h 100"/>
                  <a:gd name="T18" fmla="*/ 1 w 99"/>
                  <a:gd name="T19" fmla="*/ 50 h 100"/>
                  <a:gd name="T20" fmla="*/ 0 w 99"/>
                  <a:gd name="T21" fmla="*/ 3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100"/>
                  <a:gd name="T35" fmla="*/ 99 w 99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100">
                    <a:moveTo>
                      <a:pt x="0" y="30"/>
                    </a:moveTo>
                    <a:cubicBezTo>
                      <a:pt x="4" y="22"/>
                      <a:pt x="15" y="11"/>
                      <a:pt x="26" y="8"/>
                    </a:cubicBezTo>
                    <a:cubicBezTo>
                      <a:pt x="38" y="4"/>
                      <a:pt x="58" y="0"/>
                      <a:pt x="70" y="5"/>
                    </a:cubicBezTo>
                    <a:cubicBezTo>
                      <a:pt x="82" y="10"/>
                      <a:pt x="93" y="26"/>
                      <a:pt x="96" y="36"/>
                    </a:cubicBezTo>
                    <a:cubicBezTo>
                      <a:pt x="99" y="47"/>
                      <a:pt x="94" y="61"/>
                      <a:pt x="90" y="70"/>
                    </a:cubicBezTo>
                    <a:cubicBezTo>
                      <a:pt x="86" y="80"/>
                      <a:pt x="76" y="88"/>
                      <a:pt x="70" y="93"/>
                    </a:cubicBezTo>
                    <a:cubicBezTo>
                      <a:pt x="64" y="98"/>
                      <a:pt x="59" y="98"/>
                      <a:pt x="52" y="98"/>
                    </a:cubicBezTo>
                    <a:cubicBezTo>
                      <a:pt x="45" y="98"/>
                      <a:pt x="36" y="100"/>
                      <a:pt x="29" y="96"/>
                    </a:cubicBezTo>
                    <a:cubicBezTo>
                      <a:pt x="22" y="92"/>
                      <a:pt x="11" y="84"/>
                      <a:pt x="6" y="76"/>
                    </a:cubicBezTo>
                    <a:cubicBezTo>
                      <a:pt x="1" y="68"/>
                      <a:pt x="2" y="58"/>
                      <a:pt x="1" y="50"/>
                    </a:cubicBezTo>
                    <a:cubicBezTo>
                      <a:pt x="0" y="42"/>
                      <a:pt x="0" y="34"/>
                      <a:pt x="0" y="30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67"/>
              <p:cNvSpPr>
                <a:spLocks/>
              </p:cNvSpPr>
              <p:nvPr/>
            </p:nvSpPr>
            <p:spPr bwMode="auto">
              <a:xfrm>
                <a:off x="3226" y="3014"/>
                <a:ext cx="72" cy="71"/>
              </a:xfrm>
              <a:custGeom>
                <a:avLst/>
                <a:gdLst>
                  <a:gd name="T0" fmla="*/ 62 w 72"/>
                  <a:gd name="T1" fmla="*/ 6 h 71"/>
                  <a:gd name="T2" fmla="*/ 65 w 72"/>
                  <a:gd name="T3" fmla="*/ 37 h 71"/>
                  <a:gd name="T4" fmla="*/ 52 w 72"/>
                  <a:gd name="T5" fmla="*/ 67 h 71"/>
                  <a:gd name="T6" fmla="*/ 16 w 72"/>
                  <a:gd name="T7" fmla="*/ 61 h 71"/>
                  <a:gd name="T8" fmla="*/ 8 w 72"/>
                  <a:gd name="T9" fmla="*/ 29 h 71"/>
                  <a:gd name="T10" fmla="*/ 62 w 72"/>
                  <a:gd name="T11" fmla="*/ 6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71"/>
                  <a:gd name="T20" fmla="*/ 72 w 72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71">
                    <a:moveTo>
                      <a:pt x="62" y="6"/>
                    </a:moveTo>
                    <a:cubicBezTo>
                      <a:pt x="72" y="8"/>
                      <a:pt x="67" y="27"/>
                      <a:pt x="65" y="37"/>
                    </a:cubicBezTo>
                    <a:cubicBezTo>
                      <a:pt x="63" y="47"/>
                      <a:pt x="60" y="63"/>
                      <a:pt x="52" y="67"/>
                    </a:cubicBezTo>
                    <a:cubicBezTo>
                      <a:pt x="44" y="71"/>
                      <a:pt x="23" y="67"/>
                      <a:pt x="16" y="61"/>
                    </a:cubicBezTo>
                    <a:cubicBezTo>
                      <a:pt x="9" y="55"/>
                      <a:pt x="0" y="38"/>
                      <a:pt x="8" y="29"/>
                    </a:cubicBezTo>
                    <a:cubicBezTo>
                      <a:pt x="16" y="20"/>
                      <a:pt x="53" y="0"/>
                      <a:pt x="62" y="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A1F0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68"/>
              <p:cNvSpPr>
                <a:spLocks/>
              </p:cNvSpPr>
              <p:nvPr/>
            </p:nvSpPr>
            <p:spPr bwMode="auto">
              <a:xfrm>
                <a:off x="3058" y="3023"/>
                <a:ext cx="76" cy="63"/>
              </a:xfrm>
              <a:custGeom>
                <a:avLst/>
                <a:gdLst>
                  <a:gd name="T0" fmla="*/ 25 w 76"/>
                  <a:gd name="T1" fmla="*/ 7 h 63"/>
                  <a:gd name="T2" fmla="*/ 4 w 76"/>
                  <a:gd name="T3" fmla="*/ 40 h 63"/>
                  <a:gd name="T4" fmla="*/ 52 w 76"/>
                  <a:gd name="T5" fmla="*/ 61 h 63"/>
                  <a:gd name="T6" fmla="*/ 76 w 76"/>
                  <a:gd name="T7" fmla="*/ 28 h 63"/>
                  <a:gd name="T8" fmla="*/ 49 w 76"/>
                  <a:gd name="T9" fmla="*/ 10 h 63"/>
                  <a:gd name="T10" fmla="*/ 25 w 76"/>
                  <a:gd name="T11" fmla="*/ 7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63"/>
                  <a:gd name="T20" fmla="*/ 76 w 76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63">
                    <a:moveTo>
                      <a:pt x="25" y="7"/>
                    </a:moveTo>
                    <a:cubicBezTo>
                      <a:pt x="18" y="12"/>
                      <a:pt x="0" y="31"/>
                      <a:pt x="4" y="40"/>
                    </a:cubicBezTo>
                    <a:cubicBezTo>
                      <a:pt x="8" y="49"/>
                      <a:pt x="40" y="63"/>
                      <a:pt x="52" y="61"/>
                    </a:cubicBezTo>
                    <a:cubicBezTo>
                      <a:pt x="64" y="59"/>
                      <a:pt x="76" y="36"/>
                      <a:pt x="76" y="28"/>
                    </a:cubicBezTo>
                    <a:cubicBezTo>
                      <a:pt x="76" y="20"/>
                      <a:pt x="57" y="13"/>
                      <a:pt x="49" y="10"/>
                    </a:cubicBezTo>
                    <a:cubicBezTo>
                      <a:pt x="41" y="7"/>
                      <a:pt x="31" y="0"/>
                      <a:pt x="25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A1F0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2" name="Group 69"/>
              <p:cNvGrpSpPr>
                <a:grpSpLocks/>
              </p:cNvGrpSpPr>
              <p:nvPr/>
            </p:nvGrpSpPr>
            <p:grpSpPr bwMode="auto">
              <a:xfrm>
                <a:off x="3260" y="2932"/>
                <a:ext cx="248" cy="395"/>
                <a:chOff x="3260" y="2932"/>
                <a:chExt cx="248" cy="395"/>
              </a:xfrm>
            </p:grpSpPr>
            <p:sp>
              <p:nvSpPr>
                <p:cNvPr id="199" name="Freeform 70"/>
                <p:cNvSpPr>
                  <a:spLocks/>
                </p:cNvSpPr>
                <p:nvPr/>
              </p:nvSpPr>
              <p:spPr bwMode="auto">
                <a:xfrm>
                  <a:off x="3260" y="3072"/>
                  <a:ext cx="232" cy="255"/>
                </a:xfrm>
                <a:custGeom>
                  <a:avLst/>
                  <a:gdLst>
                    <a:gd name="T0" fmla="*/ 43 w 232"/>
                    <a:gd name="T1" fmla="*/ 252 h 255"/>
                    <a:gd name="T2" fmla="*/ 82 w 232"/>
                    <a:gd name="T3" fmla="*/ 243 h 255"/>
                    <a:gd name="T4" fmla="*/ 103 w 232"/>
                    <a:gd name="T5" fmla="*/ 222 h 255"/>
                    <a:gd name="T6" fmla="*/ 163 w 232"/>
                    <a:gd name="T7" fmla="*/ 192 h 255"/>
                    <a:gd name="T8" fmla="*/ 187 w 232"/>
                    <a:gd name="T9" fmla="*/ 159 h 255"/>
                    <a:gd name="T10" fmla="*/ 201 w 232"/>
                    <a:gd name="T11" fmla="*/ 144 h 255"/>
                    <a:gd name="T12" fmla="*/ 218 w 232"/>
                    <a:gd name="T13" fmla="*/ 85 h 255"/>
                    <a:gd name="T14" fmla="*/ 229 w 232"/>
                    <a:gd name="T15" fmla="*/ 39 h 255"/>
                    <a:gd name="T16" fmla="*/ 199 w 232"/>
                    <a:gd name="T17" fmla="*/ 17 h 255"/>
                    <a:gd name="T18" fmla="*/ 160 w 232"/>
                    <a:gd name="T19" fmla="*/ 0 h 255"/>
                    <a:gd name="T20" fmla="*/ 154 w 232"/>
                    <a:gd name="T21" fmla="*/ 15 h 255"/>
                    <a:gd name="T22" fmla="*/ 157 w 232"/>
                    <a:gd name="T23" fmla="*/ 6 h 255"/>
                    <a:gd name="T24" fmla="*/ 142 w 232"/>
                    <a:gd name="T25" fmla="*/ 15 h 255"/>
                    <a:gd name="T26" fmla="*/ 97 w 232"/>
                    <a:gd name="T27" fmla="*/ 39 h 255"/>
                    <a:gd name="T28" fmla="*/ 70 w 232"/>
                    <a:gd name="T29" fmla="*/ 69 h 255"/>
                    <a:gd name="T30" fmla="*/ 7 w 232"/>
                    <a:gd name="T31" fmla="*/ 111 h 255"/>
                    <a:gd name="T32" fmla="*/ 25 w 232"/>
                    <a:gd name="T33" fmla="*/ 132 h 255"/>
                    <a:gd name="T34" fmla="*/ 37 w 232"/>
                    <a:gd name="T35" fmla="*/ 168 h 255"/>
                    <a:gd name="T36" fmla="*/ 43 w 232"/>
                    <a:gd name="T37" fmla="*/ 183 h 255"/>
                    <a:gd name="T38" fmla="*/ 46 w 232"/>
                    <a:gd name="T39" fmla="*/ 213 h 255"/>
                    <a:gd name="T40" fmla="*/ 49 w 232"/>
                    <a:gd name="T41" fmla="*/ 222 h 255"/>
                    <a:gd name="T42" fmla="*/ 43 w 232"/>
                    <a:gd name="T43" fmla="*/ 252 h 2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2"/>
                    <a:gd name="T67" fmla="*/ 0 h 255"/>
                    <a:gd name="T68" fmla="*/ 232 w 232"/>
                    <a:gd name="T69" fmla="*/ 255 h 25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2" h="255">
                      <a:moveTo>
                        <a:pt x="43" y="252"/>
                      </a:moveTo>
                      <a:cubicBezTo>
                        <a:pt x="48" y="255"/>
                        <a:pt x="72" y="248"/>
                        <a:pt x="82" y="243"/>
                      </a:cubicBezTo>
                      <a:cubicBezTo>
                        <a:pt x="92" y="238"/>
                        <a:pt x="90" y="230"/>
                        <a:pt x="103" y="222"/>
                      </a:cubicBezTo>
                      <a:cubicBezTo>
                        <a:pt x="116" y="214"/>
                        <a:pt x="149" y="202"/>
                        <a:pt x="163" y="192"/>
                      </a:cubicBezTo>
                      <a:cubicBezTo>
                        <a:pt x="177" y="182"/>
                        <a:pt x="181" y="167"/>
                        <a:pt x="187" y="159"/>
                      </a:cubicBezTo>
                      <a:cubicBezTo>
                        <a:pt x="193" y="151"/>
                        <a:pt x="196" y="156"/>
                        <a:pt x="201" y="144"/>
                      </a:cubicBezTo>
                      <a:cubicBezTo>
                        <a:pt x="206" y="132"/>
                        <a:pt x="213" y="102"/>
                        <a:pt x="218" y="85"/>
                      </a:cubicBezTo>
                      <a:cubicBezTo>
                        <a:pt x="223" y="68"/>
                        <a:pt x="232" y="50"/>
                        <a:pt x="229" y="39"/>
                      </a:cubicBezTo>
                      <a:cubicBezTo>
                        <a:pt x="226" y="28"/>
                        <a:pt x="210" y="23"/>
                        <a:pt x="199" y="17"/>
                      </a:cubicBezTo>
                      <a:cubicBezTo>
                        <a:pt x="188" y="11"/>
                        <a:pt x="167" y="0"/>
                        <a:pt x="160" y="0"/>
                      </a:cubicBezTo>
                      <a:cubicBezTo>
                        <a:pt x="153" y="0"/>
                        <a:pt x="154" y="14"/>
                        <a:pt x="154" y="15"/>
                      </a:cubicBezTo>
                      <a:cubicBezTo>
                        <a:pt x="154" y="16"/>
                        <a:pt x="159" y="6"/>
                        <a:pt x="157" y="6"/>
                      </a:cubicBezTo>
                      <a:cubicBezTo>
                        <a:pt x="155" y="6"/>
                        <a:pt x="152" y="10"/>
                        <a:pt x="142" y="15"/>
                      </a:cubicBezTo>
                      <a:cubicBezTo>
                        <a:pt x="132" y="20"/>
                        <a:pt x="109" y="30"/>
                        <a:pt x="97" y="39"/>
                      </a:cubicBezTo>
                      <a:cubicBezTo>
                        <a:pt x="85" y="48"/>
                        <a:pt x="85" y="57"/>
                        <a:pt x="70" y="69"/>
                      </a:cubicBezTo>
                      <a:cubicBezTo>
                        <a:pt x="55" y="81"/>
                        <a:pt x="14" y="100"/>
                        <a:pt x="7" y="111"/>
                      </a:cubicBezTo>
                      <a:cubicBezTo>
                        <a:pt x="0" y="122"/>
                        <a:pt x="20" y="123"/>
                        <a:pt x="25" y="132"/>
                      </a:cubicBezTo>
                      <a:cubicBezTo>
                        <a:pt x="30" y="141"/>
                        <a:pt x="34" y="160"/>
                        <a:pt x="37" y="168"/>
                      </a:cubicBezTo>
                      <a:cubicBezTo>
                        <a:pt x="40" y="176"/>
                        <a:pt x="42" y="176"/>
                        <a:pt x="43" y="183"/>
                      </a:cubicBezTo>
                      <a:cubicBezTo>
                        <a:pt x="44" y="190"/>
                        <a:pt x="45" y="207"/>
                        <a:pt x="46" y="213"/>
                      </a:cubicBezTo>
                      <a:cubicBezTo>
                        <a:pt x="47" y="219"/>
                        <a:pt x="49" y="216"/>
                        <a:pt x="49" y="222"/>
                      </a:cubicBezTo>
                      <a:cubicBezTo>
                        <a:pt x="49" y="228"/>
                        <a:pt x="36" y="241"/>
                        <a:pt x="43" y="2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" name="Freeform 71"/>
                <p:cNvSpPr>
                  <a:spLocks/>
                </p:cNvSpPr>
                <p:nvPr/>
              </p:nvSpPr>
              <p:spPr bwMode="auto">
                <a:xfrm>
                  <a:off x="3410" y="2932"/>
                  <a:ext cx="98" cy="127"/>
                </a:xfrm>
                <a:custGeom>
                  <a:avLst/>
                  <a:gdLst>
                    <a:gd name="T0" fmla="*/ 19 w 98"/>
                    <a:gd name="T1" fmla="*/ 104 h 127"/>
                    <a:gd name="T2" fmla="*/ 1 w 98"/>
                    <a:gd name="T3" fmla="*/ 44 h 127"/>
                    <a:gd name="T4" fmla="*/ 26 w 98"/>
                    <a:gd name="T5" fmla="*/ 5 h 127"/>
                    <a:gd name="T6" fmla="*/ 59 w 98"/>
                    <a:gd name="T7" fmla="*/ 15 h 127"/>
                    <a:gd name="T8" fmla="*/ 93 w 98"/>
                    <a:gd name="T9" fmla="*/ 21 h 127"/>
                    <a:gd name="T10" fmla="*/ 93 w 98"/>
                    <a:gd name="T11" fmla="*/ 70 h 127"/>
                    <a:gd name="T12" fmla="*/ 64 w 98"/>
                    <a:gd name="T13" fmla="*/ 119 h 127"/>
                    <a:gd name="T14" fmla="*/ 58 w 98"/>
                    <a:gd name="T15" fmla="*/ 116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127"/>
                    <a:gd name="T26" fmla="*/ 98 w 98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127">
                      <a:moveTo>
                        <a:pt x="19" y="104"/>
                      </a:moveTo>
                      <a:cubicBezTo>
                        <a:pt x="16" y="95"/>
                        <a:pt x="0" y="60"/>
                        <a:pt x="1" y="44"/>
                      </a:cubicBezTo>
                      <a:cubicBezTo>
                        <a:pt x="2" y="28"/>
                        <a:pt x="16" y="11"/>
                        <a:pt x="26" y="5"/>
                      </a:cubicBezTo>
                      <a:cubicBezTo>
                        <a:pt x="35" y="0"/>
                        <a:pt x="49" y="12"/>
                        <a:pt x="59" y="15"/>
                      </a:cubicBezTo>
                      <a:cubicBezTo>
                        <a:pt x="70" y="18"/>
                        <a:pt x="87" y="12"/>
                        <a:pt x="93" y="21"/>
                      </a:cubicBezTo>
                      <a:cubicBezTo>
                        <a:pt x="98" y="29"/>
                        <a:pt x="98" y="54"/>
                        <a:pt x="93" y="70"/>
                      </a:cubicBezTo>
                      <a:cubicBezTo>
                        <a:pt x="88" y="86"/>
                        <a:pt x="70" y="111"/>
                        <a:pt x="64" y="119"/>
                      </a:cubicBezTo>
                      <a:cubicBezTo>
                        <a:pt x="58" y="127"/>
                        <a:pt x="59" y="117"/>
                        <a:pt x="58" y="1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1" name="Freeform 72"/>
                <p:cNvSpPr>
                  <a:spLocks/>
                </p:cNvSpPr>
                <p:nvPr/>
              </p:nvSpPr>
              <p:spPr bwMode="auto">
                <a:xfrm rot="9324461" flipH="1">
                  <a:off x="3408" y="3024"/>
                  <a:ext cx="87" cy="108"/>
                </a:xfrm>
                <a:custGeom>
                  <a:avLst/>
                  <a:gdLst>
                    <a:gd name="T0" fmla="*/ 44 w 100"/>
                    <a:gd name="T1" fmla="*/ 4 h 116"/>
                    <a:gd name="T2" fmla="*/ 44 w 100"/>
                    <a:gd name="T3" fmla="*/ 0 h 116"/>
                    <a:gd name="T4" fmla="*/ 57 w 100"/>
                    <a:gd name="T5" fmla="*/ 42 h 116"/>
                    <a:gd name="T6" fmla="*/ 16 w 100"/>
                    <a:gd name="T7" fmla="*/ 88 h 116"/>
                    <a:gd name="T8" fmla="*/ 0 w 100"/>
                    <a:gd name="T9" fmla="*/ 60 h 116"/>
                    <a:gd name="T10" fmla="*/ 44 w 100"/>
                    <a:gd name="T11" fmla="*/ 4 h 1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"/>
                    <a:gd name="T19" fmla="*/ 0 h 116"/>
                    <a:gd name="T20" fmla="*/ 100 w 100"/>
                    <a:gd name="T21" fmla="*/ 116 h 1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" h="116">
                      <a:moveTo>
                        <a:pt x="76" y="4"/>
                      </a:moveTo>
                      <a:lnTo>
                        <a:pt x="76" y="0"/>
                      </a:lnTo>
                      <a:lnTo>
                        <a:pt x="100" y="56"/>
                      </a:lnTo>
                      <a:lnTo>
                        <a:pt x="28" y="116"/>
                      </a:lnTo>
                      <a:lnTo>
                        <a:pt x="0" y="80"/>
                      </a:lnTo>
                      <a:lnTo>
                        <a:pt x="76" y="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3" name="Freeform 73"/>
              <p:cNvSpPr>
                <a:spLocks/>
              </p:cNvSpPr>
              <p:nvPr/>
            </p:nvSpPr>
            <p:spPr bwMode="auto">
              <a:xfrm>
                <a:off x="2848" y="3057"/>
                <a:ext cx="255" cy="255"/>
              </a:xfrm>
              <a:custGeom>
                <a:avLst/>
                <a:gdLst>
                  <a:gd name="T0" fmla="*/ 189 w 255"/>
                  <a:gd name="T1" fmla="*/ 252 h 255"/>
                  <a:gd name="T2" fmla="*/ 150 w 255"/>
                  <a:gd name="T3" fmla="*/ 243 h 255"/>
                  <a:gd name="T4" fmla="*/ 129 w 255"/>
                  <a:gd name="T5" fmla="*/ 222 h 255"/>
                  <a:gd name="T6" fmla="*/ 69 w 255"/>
                  <a:gd name="T7" fmla="*/ 192 h 255"/>
                  <a:gd name="T8" fmla="*/ 45 w 255"/>
                  <a:gd name="T9" fmla="*/ 159 h 255"/>
                  <a:gd name="T10" fmla="*/ 31 w 255"/>
                  <a:gd name="T11" fmla="*/ 144 h 255"/>
                  <a:gd name="T12" fmla="*/ 14 w 255"/>
                  <a:gd name="T13" fmla="*/ 85 h 255"/>
                  <a:gd name="T14" fmla="*/ 3 w 255"/>
                  <a:gd name="T15" fmla="*/ 39 h 255"/>
                  <a:gd name="T16" fmla="*/ 33 w 255"/>
                  <a:gd name="T17" fmla="*/ 17 h 255"/>
                  <a:gd name="T18" fmla="*/ 72 w 255"/>
                  <a:gd name="T19" fmla="*/ 0 h 255"/>
                  <a:gd name="T20" fmla="*/ 78 w 255"/>
                  <a:gd name="T21" fmla="*/ 15 h 255"/>
                  <a:gd name="T22" fmla="*/ 75 w 255"/>
                  <a:gd name="T23" fmla="*/ 6 h 255"/>
                  <a:gd name="T24" fmla="*/ 90 w 255"/>
                  <a:gd name="T25" fmla="*/ 15 h 255"/>
                  <a:gd name="T26" fmla="*/ 135 w 255"/>
                  <a:gd name="T27" fmla="*/ 39 h 255"/>
                  <a:gd name="T28" fmla="*/ 162 w 255"/>
                  <a:gd name="T29" fmla="*/ 69 h 255"/>
                  <a:gd name="T30" fmla="*/ 242 w 255"/>
                  <a:gd name="T31" fmla="*/ 111 h 255"/>
                  <a:gd name="T32" fmla="*/ 242 w 255"/>
                  <a:gd name="T33" fmla="*/ 120 h 255"/>
                  <a:gd name="T34" fmla="*/ 209 w 255"/>
                  <a:gd name="T35" fmla="*/ 162 h 255"/>
                  <a:gd name="T36" fmla="*/ 194 w 255"/>
                  <a:gd name="T37" fmla="*/ 183 h 255"/>
                  <a:gd name="T38" fmla="*/ 186 w 255"/>
                  <a:gd name="T39" fmla="*/ 213 h 255"/>
                  <a:gd name="T40" fmla="*/ 183 w 255"/>
                  <a:gd name="T41" fmla="*/ 222 h 255"/>
                  <a:gd name="T42" fmla="*/ 189 w 255"/>
                  <a:gd name="T43" fmla="*/ 252 h 2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5"/>
                  <a:gd name="T67" fmla="*/ 0 h 255"/>
                  <a:gd name="T68" fmla="*/ 255 w 255"/>
                  <a:gd name="T69" fmla="*/ 255 h 2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5" h="255">
                    <a:moveTo>
                      <a:pt x="189" y="252"/>
                    </a:moveTo>
                    <a:cubicBezTo>
                      <a:pt x="184" y="255"/>
                      <a:pt x="160" y="248"/>
                      <a:pt x="150" y="243"/>
                    </a:cubicBezTo>
                    <a:cubicBezTo>
                      <a:pt x="140" y="238"/>
                      <a:pt x="142" y="230"/>
                      <a:pt x="129" y="222"/>
                    </a:cubicBezTo>
                    <a:cubicBezTo>
                      <a:pt x="116" y="214"/>
                      <a:pt x="83" y="202"/>
                      <a:pt x="69" y="192"/>
                    </a:cubicBezTo>
                    <a:cubicBezTo>
                      <a:pt x="55" y="182"/>
                      <a:pt x="51" y="167"/>
                      <a:pt x="45" y="159"/>
                    </a:cubicBezTo>
                    <a:cubicBezTo>
                      <a:pt x="39" y="151"/>
                      <a:pt x="36" y="156"/>
                      <a:pt x="31" y="144"/>
                    </a:cubicBezTo>
                    <a:cubicBezTo>
                      <a:pt x="26" y="132"/>
                      <a:pt x="19" y="102"/>
                      <a:pt x="14" y="85"/>
                    </a:cubicBezTo>
                    <a:cubicBezTo>
                      <a:pt x="9" y="68"/>
                      <a:pt x="0" y="50"/>
                      <a:pt x="3" y="39"/>
                    </a:cubicBezTo>
                    <a:cubicBezTo>
                      <a:pt x="6" y="28"/>
                      <a:pt x="22" y="23"/>
                      <a:pt x="33" y="17"/>
                    </a:cubicBezTo>
                    <a:cubicBezTo>
                      <a:pt x="44" y="11"/>
                      <a:pt x="65" y="0"/>
                      <a:pt x="72" y="0"/>
                    </a:cubicBezTo>
                    <a:cubicBezTo>
                      <a:pt x="79" y="0"/>
                      <a:pt x="78" y="14"/>
                      <a:pt x="78" y="15"/>
                    </a:cubicBezTo>
                    <a:cubicBezTo>
                      <a:pt x="78" y="16"/>
                      <a:pt x="73" y="6"/>
                      <a:pt x="75" y="6"/>
                    </a:cubicBezTo>
                    <a:cubicBezTo>
                      <a:pt x="77" y="6"/>
                      <a:pt x="80" y="10"/>
                      <a:pt x="90" y="15"/>
                    </a:cubicBezTo>
                    <a:cubicBezTo>
                      <a:pt x="100" y="20"/>
                      <a:pt x="123" y="30"/>
                      <a:pt x="135" y="39"/>
                    </a:cubicBezTo>
                    <a:cubicBezTo>
                      <a:pt x="147" y="48"/>
                      <a:pt x="144" y="57"/>
                      <a:pt x="162" y="69"/>
                    </a:cubicBezTo>
                    <a:cubicBezTo>
                      <a:pt x="180" y="81"/>
                      <a:pt x="229" y="103"/>
                      <a:pt x="242" y="111"/>
                    </a:cubicBezTo>
                    <a:cubicBezTo>
                      <a:pt x="255" y="119"/>
                      <a:pt x="248" y="111"/>
                      <a:pt x="242" y="120"/>
                    </a:cubicBezTo>
                    <a:cubicBezTo>
                      <a:pt x="236" y="129"/>
                      <a:pt x="217" y="151"/>
                      <a:pt x="209" y="162"/>
                    </a:cubicBezTo>
                    <a:cubicBezTo>
                      <a:pt x="201" y="173"/>
                      <a:pt x="198" y="175"/>
                      <a:pt x="194" y="183"/>
                    </a:cubicBezTo>
                    <a:cubicBezTo>
                      <a:pt x="190" y="191"/>
                      <a:pt x="188" y="207"/>
                      <a:pt x="186" y="213"/>
                    </a:cubicBezTo>
                    <a:cubicBezTo>
                      <a:pt x="184" y="219"/>
                      <a:pt x="183" y="216"/>
                      <a:pt x="183" y="222"/>
                    </a:cubicBezTo>
                    <a:cubicBezTo>
                      <a:pt x="183" y="228"/>
                      <a:pt x="196" y="241"/>
                      <a:pt x="189" y="2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74"/>
              <p:cNvSpPr>
                <a:spLocks/>
              </p:cNvSpPr>
              <p:nvPr/>
            </p:nvSpPr>
            <p:spPr bwMode="auto">
              <a:xfrm>
                <a:off x="2832" y="2917"/>
                <a:ext cx="99" cy="127"/>
              </a:xfrm>
              <a:custGeom>
                <a:avLst/>
                <a:gdLst>
                  <a:gd name="T0" fmla="*/ 84 w 99"/>
                  <a:gd name="T1" fmla="*/ 107 h 127"/>
                  <a:gd name="T2" fmla="*/ 97 w 99"/>
                  <a:gd name="T3" fmla="*/ 44 h 127"/>
                  <a:gd name="T4" fmla="*/ 72 w 99"/>
                  <a:gd name="T5" fmla="*/ 5 h 127"/>
                  <a:gd name="T6" fmla="*/ 39 w 99"/>
                  <a:gd name="T7" fmla="*/ 15 h 127"/>
                  <a:gd name="T8" fmla="*/ 5 w 99"/>
                  <a:gd name="T9" fmla="*/ 21 h 127"/>
                  <a:gd name="T10" fmla="*/ 5 w 99"/>
                  <a:gd name="T11" fmla="*/ 70 h 127"/>
                  <a:gd name="T12" fmla="*/ 34 w 99"/>
                  <a:gd name="T13" fmla="*/ 119 h 127"/>
                  <a:gd name="T14" fmla="*/ 40 w 99"/>
                  <a:gd name="T15" fmla="*/ 11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"/>
                  <a:gd name="T25" fmla="*/ 0 h 127"/>
                  <a:gd name="T26" fmla="*/ 99 w 99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" h="127">
                    <a:moveTo>
                      <a:pt x="84" y="107"/>
                    </a:moveTo>
                    <a:cubicBezTo>
                      <a:pt x="86" y="97"/>
                      <a:pt x="99" y="61"/>
                      <a:pt x="97" y="44"/>
                    </a:cubicBezTo>
                    <a:cubicBezTo>
                      <a:pt x="95" y="27"/>
                      <a:pt x="82" y="11"/>
                      <a:pt x="72" y="5"/>
                    </a:cubicBezTo>
                    <a:cubicBezTo>
                      <a:pt x="63" y="0"/>
                      <a:pt x="49" y="12"/>
                      <a:pt x="39" y="15"/>
                    </a:cubicBezTo>
                    <a:cubicBezTo>
                      <a:pt x="28" y="18"/>
                      <a:pt x="11" y="12"/>
                      <a:pt x="5" y="21"/>
                    </a:cubicBezTo>
                    <a:cubicBezTo>
                      <a:pt x="0" y="29"/>
                      <a:pt x="0" y="54"/>
                      <a:pt x="5" y="70"/>
                    </a:cubicBezTo>
                    <a:cubicBezTo>
                      <a:pt x="10" y="86"/>
                      <a:pt x="28" y="111"/>
                      <a:pt x="34" y="119"/>
                    </a:cubicBezTo>
                    <a:cubicBezTo>
                      <a:pt x="40" y="127"/>
                      <a:pt x="39" y="117"/>
                      <a:pt x="40" y="116"/>
                    </a:cubicBezTo>
                  </a:path>
                </a:pathLst>
              </a:custGeom>
              <a:gradFill rotWithShape="1">
                <a:gsLst>
                  <a:gs pos="0">
                    <a:srgbClr val="FF9F3F"/>
                  </a:gs>
                  <a:gs pos="100000">
                    <a:srgbClr val="FFAE5D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75"/>
              <p:cNvSpPr>
                <a:spLocks/>
              </p:cNvSpPr>
              <p:nvPr/>
            </p:nvSpPr>
            <p:spPr bwMode="auto">
              <a:xfrm rot="-9324461">
                <a:off x="2845" y="3009"/>
                <a:ext cx="87" cy="108"/>
              </a:xfrm>
              <a:custGeom>
                <a:avLst/>
                <a:gdLst>
                  <a:gd name="T0" fmla="*/ 44 w 100"/>
                  <a:gd name="T1" fmla="*/ 4 h 116"/>
                  <a:gd name="T2" fmla="*/ 44 w 100"/>
                  <a:gd name="T3" fmla="*/ 0 h 116"/>
                  <a:gd name="T4" fmla="*/ 57 w 100"/>
                  <a:gd name="T5" fmla="*/ 42 h 116"/>
                  <a:gd name="T6" fmla="*/ 16 w 100"/>
                  <a:gd name="T7" fmla="*/ 88 h 116"/>
                  <a:gd name="T8" fmla="*/ 0 w 100"/>
                  <a:gd name="T9" fmla="*/ 60 h 116"/>
                  <a:gd name="T10" fmla="*/ 44 w 100"/>
                  <a:gd name="T11" fmla="*/ 4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116"/>
                  <a:gd name="T20" fmla="*/ 100 w 100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76"/>
              <p:cNvSpPr>
                <a:spLocks/>
              </p:cNvSpPr>
              <p:nvPr/>
            </p:nvSpPr>
            <p:spPr bwMode="auto">
              <a:xfrm>
                <a:off x="3161" y="3033"/>
                <a:ext cx="45" cy="18"/>
              </a:xfrm>
              <a:custGeom>
                <a:avLst/>
                <a:gdLst>
                  <a:gd name="T0" fmla="*/ 0 w 45"/>
                  <a:gd name="T1" fmla="*/ 15 h 18"/>
                  <a:gd name="T2" fmla="*/ 24 w 45"/>
                  <a:gd name="T3" fmla="*/ 0 h 18"/>
                  <a:gd name="T4" fmla="*/ 45 w 45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8"/>
                  <a:gd name="T11" fmla="*/ 45 w 45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8">
                    <a:moveTo>
                      <a:pt x="0" y="15"/>
                    </a:moveTo>
                    <a:cubicBezTo>
                      <a:pt x="4" y="13"/>
                      <a:pt x="17" y="0"/>
                      <a:pt x="24" y="0"/>
                    </a:cubicBezTo>
                    <a:cubicBezTo>
                      <a:pt x="31" y="0"/>
                      <a:pt x="41" y="14"/>
                      <a:pt x="45" y="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77"/>
              <p:cNvSpPr>
                <a:spLocks/>
              </p:cNvSpPr>
              <p:nvPr/>
            </p:nvSpPr>
            <p:spPr bwMode="auto">
              <a:xfrm>
                <a:off x="3008" y="2982"/>
                <a:ext cx="78" cy="57"/>
              </a:xfrm>
              <a:custGeom>
                <a:avLst/>
                <a:gdLst>
                  <a:gd name="T0" fmla="*/ 78 w 78"/>
                  <a:gd name="T1" fmla="*/ 0 h 57"/>
                  <a:gd name="T2" fmla="*/ 27 w 78"/>
                  <a:gd name="T3" fmla="*/ 6 h 57"/>
                  <a:gd name="T4" fmla="*/ 3 w 78"/>
                  <a:gd name="T5" fmla="*/ 24 h 57"/>
                  <a:gd name="T6" fmla="*/ 6 w 78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57"/>
                  <a:gd name="T14" fmla="*/ 78 w 78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57">
                    <a:moveTo>
                      <a:pt x="78" y="0"/>
                    </a:moveTo>
                    <a:cubicBezTo>
                      <a:pt x="70" y="1"/>
                      <a:pt x="40" y="2"/>
                      <a:pt x="27" y="6"/>
                    </a:cubicBezTo>
                    <a:cubicBezTo>
                      <a:pt x="14" y="10"/>
                      <a:pt x="6" y="16"/>
                      <a:pt x="3" y="24"/>
                    </a:cubicBezTo>
                    <a:cubicBezTo>
                      <a:pt x="0" y="32"/>
                      <a:pt x="6" y="50"/>
                      <a:pt x="6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78"/>
              <p:cNvSpPr>
                <a:spLocks/>
              </p:cNvSpPr>
              <p:nvPr/>
            </p:nvSpPr>
            <p:spPr bwMode="auto">
              <a:xfrm>
                <a:off x="3287" y="2973"/>
                <a:ext cx="62" cy="57"/>
              </a:xfrm>
              <a:custGeom>
                <a:avLst/>
                <a:gdLst>
                  <a:gd name="T0" fmla="*/ 0 w 62"/>
                  <a:gd name="T1" fmla="*/ 0 h 57"/>
                  <a:gd name="T2" fmla="*/ 54 w 62"/>
                  <a:gd name="T3" fmla="*/ 15 h 57"/>
                  <a:gd name="T4" fmla="*/ 51 w 62"/>
                  <a:gd name="T5" fmla="*/ 57 h 57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57"/>
                  <a:gd name="T11" fmla="*/ 62 w 62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57">
                    <a:moveTo>
                      <a:pt x="0" y="0"/>
                    </a:moveTo>
                    <a:cubicBezTo>
                      <a:pt x="9" y="3"/>
                      <a:pt x="46" y="6"/>
                      <a:pt x="54" y="15"/>
                    </a:cubicBezTo>
                    <a:cubicBezTo>
                      <a:pt x="62" y="24"/>
                      <a:pt x="52" y="48"/>
                      <a:pt x="51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6" name="Rectangle 84"/>
            <p:cNvSpPr>
              <a:spLocks noChangeArrowheads="1"/>
            </p:cNvSpPr>
            <p:nvPr/>
          </p:nvSpPr>
          <p:spPr bwMode="auto">
            <a:xfrm>
              <a:off x="4513" y="391"/>
              <a:ext cx="31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>
                  <a:solidFill>
                    <a:srgbClr val="FF0000"/>
                  </a:solidFill>
                  <a:cs typeface="Arial" charset="0"/>
                </a:rPr>
                <a:t>4</a:t>
              </a:r>
            </a:p>
          </p:txBody>
        </p:sp>
      </p:grpSp>
      <p:grpSp>
        <p:nvGrpSpPr>
          <p:cNvPr id="202" name="Group 87"/>
          <p:cNvGrpSpPr>
            <a:grpSpLocks/>
          </p:cNvGrpSpPr>
          <p:nvPr/>
        </p:nvGrpSpPr>
        <p:grpSpPr bwMode="auto">
          <a:xfrm>
            <a:off x="6215074" y="2928934"/>
            <a:ext cx="1600200" cy="2657475"/>
            <a:chOff x="4241" y="346"/>
            <a:chExt cx="1008" cy="1674"/>
          </a:xfrm>
        </p:grpSpPr>
        <p:sp>
          <p:nvSpPr>
            <p:cNvPr id="203" name="Freeform 88"/>
            <p:cNvSpPr>
              <a:spLocks/>
            </p:cNvSpPr>
            <p:nvPr/>
          </p:nvSpPr>
          <p:spPr bwMode="auto">
            <a:xfrm>
              <a:off x="4241" y="346"/>
              <a:ext cx="1008" cy="960"/>
            </a:xfrm>
            <a:custGeom>
              <a:avLst/>
              <a:gdLst>
                <a:gd name="T0" fmla="*/ 220 w 1008"/>
                <a:gd name="T1" fmla="*/ 956 h 960"/>
                <a:gd name="T2" fmla="*/ 199 w 1008"/>
                <a:gd name="T3" fmla="*/ 957 h 960"/>
                <a:gd name="T4" fmla="*/ 235 w 1008"/>
                <a:gd name="T5" fmla="*/ 957 h 960"/>
                <a:gd name="T6" fmla="*/ 184 w 1008"/>
                <a:gd name="T7" fmla="*/ 624 h 960"/>
                <a:gd name="T8" fmla="*/ 472 w 1008"/>
                <a:gd name="T9" fmla="*/ 576 h 960"/>
                <a:gd name="T10" fmla="*/ 808 w 1008"/>
                <a:gd name="T11" fmla="*/ 624 h 960"/>
                <a:gd name="T12" fmla="*/ 712 w 1008"/>
                <a:gd name="T13" fmla="*/ 960 h 960"/>
                <a:gd name="T14" fmla="*/ 760 w 1008"/>
                <a:gd name="T15" fmla="*/ 960 h 960"/>
                <a:gd name="T16" fmla="*/ 1008 w 1008"/>
                <a:gd name="T17" fmla="*/ 160 h 960"/>
                <a:gd name="T18" fmla="*/ 480 w 1008"/>
                <a:gd name="T19" fmla="*/ 0 h 960"/>
                <a:gd name="T20" fmla="*/ 0 w 1008"/>
                <a:gd name="T21" fmla="*/ 160 h 960"/>
                <a:gd name="T22" fmla="*/ 136 w 1008"/>
                <a:gd name="T23" fmla="*/ 720 h 960"/>
                <a:gd name="T24" fmla="*/ 196 w 1008"/>
                <a:gd name="T25" fmla="*/ 960 h 960"/>
                <a:gd name="T26" fmla="*/ 232 w 1008"/>
                <a:gd name="T27" fmla="*/ 960 h 960"/>
                <a:gd name="T28" fmla="*/ 199 w 1008"/>
                <a:gd name="T29" fmla="*/ 960 h 960"/>
                <a:gd name="T30" fmla="*/ 136 w 1008"/>
                <a:gd name="T31" fmla="*/ 720 h 9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8"/>
                <a:gd name="T49" fmla="*/ 0 h 960"/>
                <a:gd name="T50" fmla="*/ 1008 w 1008"/>
                <a:gd name="T51" fmla="*/ 960 h 9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8" h="960">
                  <a:moveTo>
                    <a:pt x="220" y="956"/>
                  </a:moveTo>
                  <a:cubicBezTo>
                    <a:pt x="227" y="949"/>
                    <a:pt x="195" y="956"/>
                    <a:pt x="199" y="957"/>
                  </a:cubicBezTo>
                  <a:lnTo>
                    <a:pt x="235" y="957"/>
                  </a:lnTo>
                  <a:lnTo>
                    <a:pt x="184" y="624"/>
                  </a:lnTo>
                  <a:lnTo>
                    <a:pt x="472" y="576"/>
                  </a:lnTo>
                  <a:lnTo>
                    <a:pt x="808" y="624"/>
                  </a:lnTo>
                  <a:lnTo>
                    <a:pt x="712" y="960"/>
                  </a:lnTo>
                  <a:lnTo>
                    <a:pt x="760" y="960"/>
                  </a:lnTo>
                  <a:lnTo>
                    <a:pt x="1008" y="160"/>
                  </a:lnTo>
                  <a:lnTo>
                    <a:pt x="480" y="0"/>
                  </a:lnTo>
                  <a:lnTo>
                    <a:pt x="0" y="160"/>
                  </a:lnTo>
                  <a:lnTo>
                    <a:pt x="136" y="720"/>
                  </a:lnTo>
                  <a:lnTo>
                    <a:pt x="196" y="960"/>
                  </a:lnTo>
                  <a:lnTo>
                    <a:pt x="232" y="960"/>
                  </a:lnTo>
                  <a:lnTo>
                    <a:pt x="199" y="960"/>
                  </a:lnTo>
                  <a:lnTo>
                    <a:pt x="136" y="72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4" name="Group 89"/>
            <p:cNvGrpSpPr>
              <a:grpSpLocks/>
            </p:cNvGrpSpPr>
            <p:nvPr/>
          </p:nvGrpSpPr>
          <p:grpSpPr bwMode="auto">
            <a:xfrm>
              <a:off x="4377" y="970"/>
              <a:ext cx="676" cy="1050"/>
              <a:chOff x="2832" y="2736"/>
              <a:chExt cx="676" cy="1050"/>
            </a:xfrm>
          </p:grpSpPr>
          <p:sp>
            <p:nvSpPr>
              <p:cNvPr id="206" name="Freeform 90"/>
              <p:cNvSpPr>
                <a:spLocks/>
              </p:cNvSpPr>
              <p:nvPr/>
            </p:nvSpPr>
            <p:spPr bwMode="auto">
              <a:xfrm>
                <a:off x="3171" y="3500"/>
                <a:ext cx="0" cy="241"/>
              </a:xfrm>
              <a:custGeom>
                <a:avLst/>
                <a:gdLst>
                  <a:gd name="T0" fmla="*/ 0 w 1"/>
                  <a:gd name="T1" fmla="*/ 0 h 256"/>
                  <a:gd name="T2" fmla="*/ 0 w 1"/>
                  <a:gd name="T3" fmla="*/ 201 h 256"/>
                  <a:gd name="T4" fmla="*/ 0 60000 65536"/>
                  <a:gd name="T5" fmla="*/ 0 60000 65536"/>
                  <a:gd name="T6" fmla="*/ 0 w 1"/>
                  <a:gd name="T7" fmla="*/ 0 h 256"/>
                  <a:gd name="T8" fmla="*/ 0 w 1"/>
                  <a:gd name="T9" fmla="*/ 256 h 25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91"/>
              <p:cNvSpPr>
                <a:spLocks/>
              </p:cNvSpPr>
              <p:nvPr/>
            </p:nvSpPr>
            <p:spPr bwMode="auto">
              <a:xfrm>
                <a:off x="2968" y="3353"/>
                <a:ext cx="406" cy="399"/>
              </a:xfrm>
              <a:custGeom>
                <a:avLst/>
                <a:gdLst/>
                <a:ahLst/>
                <a:cxnLst>
                  <a:cxn ang="0">
                    <a:pos x="79" y="8"/>
                  </a:cxn>
                  <a:cxn ang="0">
                    <a:pos x="313" y="8"/>
                  </a:cxn>
                  <a:cxn ang="0">
                    <a:pos x="367" y="8"/>
                  </a:cxn>
                  <a:cxn ang="0">
                    <a:pos x="385" y="28"/>
                  </a:cxn>
                  <a:cxn ang="0">
                    <a:pos x="417" y="84"/>
                  </a:cxn>
                  <a:cxn ang="0">
                    <a:pos x="433" y="132"/>
                  </a:cxn>
                  <a:cxn ang="0">
                    <a:pos x="463" y="200"/>
                  </a:cxn>
                  <a:cxn ang="0">
                    <a:pos x="463" y="296"/>
                  </a:cxn>
                  <a:cxn ang="0">
                    <a:pos x="437" y="348"/>
                  </a:cxn>
                  <a:cxn ang="0">
                    <a:pos x="429" y="404"/>
                  </a:cxn>
                  <a:cxn ang="0">
                    <a:pos x="425" y="420"/>
                  </a:cxn>
                  <a:cxn ang="0">
                    <a:pos x="393" y="388"/>
                  </a:cxn>
                  <a:cxn ang="0">
                    <a:pos x="369" y="372"/>
                  </a:cxn>
                  <a:cxn ang="0">
                    <a:pos x="317" y="360"/>
                  </a:cxn>
                  <a:cxn ang="0">
                    <a:pos x="273" y="380"/>
                  </a:cxn>
                  <a:cxn ang="0">
                    <a:pos x="237" y="408"/>
                  </a:cxn>
                  <a:cxn ang="0">
                    <a:pos x="223" y="392"/>
                  </a:cxn>
                  <a:cxn ang="0">
                    <a:pos x="165" y="368"/>
                  </a:cxn>
                  <a:cxn ang="0">
                    <a:pos x="105" y="368"/>
                  </a:cxn>
                  <a:cxn ang="0">
                    <a:pos x="73" y="400"/>
                  </a:cxn>
                  <a:cxn ang="0">
                    <a:pos x="49" y="412"/>
                  </a:cxn>
                  <a:cxn ang="0">
                    <a:pos x="31" y="392"/>
                  </a:cxn>
                  <a:cxn ang="0">
                    <a:pos x="13" y="340"/>
                  </a:cxn>
                  <a:cxn ang="0">
                    <a:pos x="1" y="272"/>
                  </a:cxn>
                  <a:cxn ang="0">
                    <a:pos x="5" y="212"/>
                  </a:cxn>
                  <a:cxn ang="0">
                    <a:pos x="31" y="152"/>
                  </a:cxn>
                  <a:cxn ang="0">
                    <a:pos x="57" y="100"/>
                  </a:cxn>
                  <a:cxn ang="0">
                    <a:pos x="79" y="8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tx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" name="Freeform 92"/>
              <p:cNvSpPr>
                <a:spLocks/>
              </p:cNvSpPr>
              <p:nvPr/>
            </p:nvSpPr>
            <p:spPr bwMode="auto">
              <a:xfrm>
                <a:off x="3162" y="3360"/>
                <a:ext cx="41" cy="136"/>
              </a:xfrm>
              <a:custGeom>
                <a:avLst/>
                <a:gdLst>
                  <a:gd name="T0" fmla="*/ 0 w 48"/>
                  <a:gd name="T1" fmla="*/ 0 h 144"/>
                  <a:gd name="T2" fmla="*/ 26 w 48"/>
                  <a:gd name="T3" fmla="*/ 0 h 144"/>
                  <a:gd name="T4" fmla="*/ 26 w 48"/>
                  <a:gd name="T5" fmla="*/ 114 h 144"/>
                  <a:gd name="T6" fmla="*/ 0 w 48"/>
                  <a:gd name="T7" fmla="*/ 114 h 144"/>
                  <a:gd name="T8" fmla="*/ 0 w 48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93"/>
              <p:cNvSpPr>
                <a:spLocks/>
              </p:cNvSpPr>
              <p:nvPr/>
            </p:nvSpPr>
            <p:spPr bwMode="auto">
              <a:xfrm>
                <a:off x="3240" y="3356"/>
                <a:ext cx="111" cy="136"/>
              </a:xfrm>
              <a:custGeom>
                <a:avLst/>
                <a:gdLst>
                  <a:gd name="T0" fmla="*/ 71 w 128"/>
                  <a:gd name="T1" fmla="*/ 106 h 144"/>
                  <a:gd name="T2" fmla="*/ 72 w 128"/>
                  <a:gd name="T3" fmla="*/ 114 h 144"/>
                  <a:gd name="T4" fmla="*/ 0 w 128"/>
                  <a:gd name="T5" fmla="*/ 4 h 144"/>
                  <a:gd name="T6" fmla="*/ 34 w 128"/>
                  <a:gd name="T7" fmla="*/ 0 h 144"/>
                  <a:gd name="T8" fmla="*/ 71 w 128"/>
                  <a:gd name="T9" fmla="*/ 106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44"/>
                  <a:gd name="T17" fmla="*/ 128 w 12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94"/>
              <p:cNvSpPr>
                <a:spLocks/>
              </p:cNvSpPr>
              <p:nvPr/>
            </p:nvSpPr>
            <p:spPr bwMode="auto">
              <a:xfrm>
                <a:off x="3000" y="3353"/>
                <a:ext cx="90" cy="143"/>
              </a:xfrm>
              <a:custGeom>
                <a:avLst/>
                <a:gdLst>
                  <a:gd name="T0" fmla="*/ 0 w 104"/>
                  <a:gd name="T1" fmla="*/ 119 h 152"/>
                  <a:gd name="T2" fmla="*/ 4 w 104"/>
                  <a:gd name="T3" fmla="*/ 106 h 152"/>
                  <a:gd name="T4" fmla="*/ 25 w 104"/>
                  <a:gd name="T5" fmla="*/ 0 h 152"/>
                  <a:gd name="T6" fmla="*/ 59 w 104"/>
                  <a:gd name="T7" fmla="*/ 8 h 152"/>
                  <a:gd name="T8" fmla="*/ 0 w 104"/>
                  <a:gd name="T9" fmla="*/ 119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2"/>
                  <a:gd name="T17" fmla="*/ 104 w 104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95"/>
              <p:cNvSpPr>
                <a:spLocks/>
              </p:cNvSpPr>
              <p:nvPr/>
            </p:nvSpPr>
            <p:spPr bwMode="auto">
              <a:xfrm>
                <a:off x="3031" y="3160"/>
                <a:ext cx="272" cy="203"/>
              </a:xfrm>
              <a:custGeom>
                <a:avLst/>
                <a:gdLst>
                  <a:gd name="T0" fmla="*/ 3 w 313"/>
                  <a:gd name="T1" fmla="*/ 168 h 215"/>
                  <a:gd name="T2" fmla="*/ 25 w 313"/>
                  <a:gd name="T3" fmla="*/ 165 h 215"/>
                  <a:gd name="T4" fmla="*/ 150 w 313"/>
                  <a:gd name="T5" fmla="*/ 162 h 215"/>
                  <a:gd name="T6" fmla="*/ 173 w 313"/>
                  <a:gd name="T7" fmla="*/ 162 h 215"/>
                  <a:gd name="T8" fmla="*/ 178 w 313"/>
                  <a:gd name="T9" fmla="*/ 121 h 215"/>
                  <a:gd name="T10" fmla="*/ 176 w 313"/>
                  <a:gd name="T11" fmla="*/ 73 h 215"/>
                  <a:gd name="T12" fmla="*/ 163 w 313"/>
                  <a:gd name="T13" fmla="*/ 32 h 215"/>
                  <a:gd name="T14" fmla="*/ 142 w 313"/>
                  <a:gd name="T15" fmla="*/ 16 h 215"/>
                  <a:gd name="T16" fmla="*/ 116 w 313"/>
                  <a:gd name="T17" fmla="*/ 4 h 215"/>
                  <a:gd name="T18" fmla="*/ 91 w 313"/>
                  <a:gd name="T19" fmla="*/ 36 h 215"/>
                  <a:gd name="T20" fmla="*/ 87 w 313"/>
                  <a:gd name="T21" fmla="*/ 36 h 215"/>
                  <a:gd name="T22" fmla="*/ 62 w 313"/>
                  <a:gd name="T23" fmla="*/ 8 h 215"/>
                  <a:gd name="T24" fmla="*/ 46 w 313"/>
                  <a:gd name="T25" fmla="*/ 12 h 215"/>
                  <a:gd name="T26" fmla="*/ 25 w 313"/>
                  <a:gd name="T27" fmla="*/ 38 h 215"/>
                  <a:gd name="T28" fmla="*/ 9 w 313"/>
                  <a:gd name="T29" fmla="*/ 67 h 215"/>
                  <a:gd name="T30" fmla="*/ 3 w 313"/>
                  <a:gd name="T31" fmla="*/ 93 h 215"/>
                  <a:gd name="T32" fmla="*/ 3 w 313"/>
                  <a:gd name="T33" fmla="*/ 130 h 215"/>
                  <a:gd name="T34" fmla="*/ 0 w 313"/>
                  <a:gd name="T35" fmla="*/ 152 h 215"/>
                  <a:gd name="T36" fmla="*/ 3 w 313"/>
                  <a:gd name="T37" fmla="*/ 168 h 2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3"/>
                  <a:gd name="T58" fmla="*/ 0 h 215"/>
                  <a:gd name="T59" fmla="*/ 313 w 313"/>
                  <a:gd name="T60" fmla="*/ 215 h 2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96"/>
              <p:cNvSpPr>
                <a:spLocks/>
              </p:cNvSpPr>
              <p:nvPr/>
            </p:nvSpPr>
            <p:spPr bwMode="auto">
              <a:xfrm>
                <a:off x="3089" y="3134"/>
                <a:ext cx="73" cy="90"/>
              </a:xfrm>
              <a:custGeom>
                <a:avLst/>
                <a:gdLst>
                  <a:gd name="T0" fmla="*/ 23 w 84"/>
                  <a:gd name="T1" fmla="*/ 0 h 96"/>
                  <a:gd name="T2" fmla="*/ 16 w 84"/>
                  <a:gd name="T3" fmla="*/ 8 h 96"/>
                  <a:gd name="T4" fmla="*/ 0 w 84"/>
                  <a:gd name="T5" fmla="*/ 22 h 96"/>
                  <a:gd name="T6" fmla="*/ 32 w 84"/>
                  <a:gd name="T7" fmla="*/ 74 h 96"/>
                  <a:gd name="T8" fmla="*/ 48 w 84"/>
                  <a:gd name="T9" fmla="*/ 46 h 96"/>
                  <a:gd name="T10" fmla="*/ 18 w 84"/>
                  <a:gd name="T11" fmla="*/ 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96"/>
                  <a:gd name="T20" fmla="*/ 84 w 84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97"/>
              <p:cNvSpPr>
                <a:spLocks/>
              </p:cNvSpPr>
              <p:nvPr/>
            </p:nvSpPr>
            <p:spPr bwMode="auto">
              <a:xfrm flipH="1">
                <a:off x="3162" y="3134"/>
                <a:ext cx="72" cy="90"/>
              </a:xfrm>
              <a:custGeom>
                <a:avLst/>
                <a:gdLst>
                  <a:gd name="T0" fmla="*/ 21 w 84"/>
                  <a:gd name="T1" fmla="*/ 0 h 96"/>
                  <a:gd name="T2" fmla="*/ 15 w 84"/>
                  <a:gd name="T3" fmla="*/ 8 h 96"/>
                  <a:gd name="T4" fmla="*/ 0 w 84"/>
                  <a:gd name="T5" fmla="*/ 22 h 96"/>
                  <a:gd name="T6" fmla="*/ 30 w 84"/>
                  <a:gd name="T7" fmla="*/ 74 h 96"/>
                  <a:gd name="T8" fmla="*/ 45 w 84"/>
                  <a:gd name="T9" fmla="*/ 46 h 96"/>
                  <a:gd name="T10" fmla="*/ 17 w 84"/>
                  <a:gd name="T11" fmla="*/ 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96"/>
                  <a:gd name="T20" fmla="*/ 84 w 84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98"/>
              <p:cNvSpPr>
                <a:spLocks/>
              </p:cNvSpPr>
              <p:nvPr/>
            </p:nvSpPr>
            <p:spPr bwMode="auto">
              <a:xfrm>
                <a:off x="3168" y="3360"/>
                <a:ext cx="6" cy="376"/>
              </a:xfrm>
              <a:custGeom>
                <a:avLst/>
                <a:gdLst>
                  <a:gd name="T0" fmla="*/ 0 w 8"/>
                  <a:gd name="T1" fmla="*/ 0 h 400"/>
                  <a:gd name="T2" fmla="*/ 2 w 8"/>
                  <a:gd name="T3" fmla="*/ 312 h 400"/>
                  <a:gd name="T4" fmla="*/ 0 60000 65536"/>
                  <a:gd name="T5" fmla="*/ 0 60000 65536"/>
                  <a:gd name="T6" fmla="*/ 0 w 8"/>
                  <a:gd name="T7" fmla="*/ 0 h 400"/>
                  <a:gd name="T8" fmla="*/ 8 w 8"/>
                  <a:gd name="T9" fmla="*/ 400 h 4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99"/>
              <p:cNvSpPr>
                <a:spLocks/>
              </p:cNvSpPr>
              <p:nvPr/>
            </p:nvSpPr>
            <p:spPr bwMode="auto">
              <a:xfrm>
                <a:off x="3164" y="3198"/>
                <a:ext cx="1" cy="150"/>
              </a:xfrm>
              <a:custGeom>
                <a:avLst/>
                <a:gdLst>
                  <a:gd name="T0" fmla="*/ 0 w 1"/>
                  <a:gd name="T1" fmla="*/ 0 h 160"/>
                  <a:gd name="T2" fmla="*/ 0 w 1"/>
                  <a:gd name="T3" fmla="*/ 124 h 160"/>
                  <a:gd name="T4" fmla="*/ 0 60000 65536"/>
                  <a:gd name="T5" fmla="*/ 0 60000 65536"/>
                  <a:gd name="T6" fmla="*/ 0 w 1"/>
                  <a:gd name="T7" fmla="*/ 0 h 160"/>
                  <a:gd name="T8" fmla="*/ 1 w 1"/>
                  <a:gd name="T9" fmla="*/ 160 h 1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100" descr="Коричневый мрамор"/>
              <p:cNvSpPr>
                <a:spLocks/>
              </p:cNvSpPr>
              <p:nvPr/>
            </p:nvSpPr>
            <p:spPr bwMode="auto">
              <a:xfrm>
                <a:off x="3009" y="3696"/>
                <a:ext cx="341" cy="90"/>
              </a:xfrm>
              <a:custGeom>
                <a:avLst/>
                <a:gdLst>
                  <a:gd name="T0" fmla="*/ 10 w 352"/>
                  <a:gd name="T1" fmla="*/ 40 h 95"/>
                  <a:gd name="T2" fmla="*/ 11 w 352"/>
                  <a:gd name="T3" fmla="*/ 69 h 95"/>
                  <a:gd name="T4" fmla="*/ 51 w 352"/>
                  <a:gd name="T5" fmla="*/ 69 h 95"/>
                  <a:gd name="T6" fmla="*/ 160 w 352"/>
                  <a:gd name="T7" fmla="*/ 71 h 95"/>
                  <a:gd name="T8" fmla="*/ 289 w 352"/>
                  <a:gd name="T9" fmla="*/ 71 h 95"/>
                  <a:gd name="T10" fmla="*/ 286 w 352"/>
                  <a:gd name="T11" fmla="*/ 35 h 95"/>
                  <a:gd name="T12" fmla="*/ 215 w 352"/>
                  <a:gd name="T13" fmla="*/ 1 h 95"/>
                  <a:gd name="T14" fmla="*/ 160 w 352"/>
                  <a:gd name="T15" fmla="*/ 32 h 95"/>
                  <a:gd name="T16" fmla="*/ 165 w 352"/>
                  <a:gd name="T17" fmla="*/ 69 h 95"/>
                  <a:gd name="T18" fmla="*/ 136 w 352"/>
                  <a:gd name="T19" fmla="*/ 27 h 95"/>
                  <a:gd name="T20" fmla="*/ 62 w 352"/>
                  <a:gd name="T21" fmla="*/ 7 h 95"/>
                  <a:gd name="T22" fmla="*/ 10 w 352"/>
                  <a:gd name="T23" fmla="*/ 40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2"/>
                  <a:gd name="T37" fmla="*/ 0 h 95"/>
                  <a:gd name="T38" fmla="*/ 352 w 352"/>
                  <a:gd name="T39" fmla="*/ 95 h 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101"/>
              <p:cNvSpPr>
                <a:spLocks/>
              </p:cNvSpPr>
              <p:nvPr/>
            </p:nvSpPr>
            <p:spPr bwMode="auto">
              <a:xfrm>
                <a:off x="2971" y="2736"/>
                <a:ext cx="387" cy="287"/>
              </a:xfrm>
              <a:custGeom>
                <a:avLst/>
                <a:gdLst>
                  <a:gd name="T0" fmla="*/ 331 w 400"/>
                  <a:gd name="T1" fmla="*/ 236 h 301"/>
                  <a:gd name="T2" fmla="*/ 349 w 400"/>
                  <a:gd name="T3" fmla="*/ 182 h 301"/>
                  <a:gd name="T4" fmla="*/ 337 w 400"/>
                  <a:gd name="T5" fmla="*/ 167 h 301"/>
                  <a:gd name="T6" fmla="*/ 339 w 400"/>
                  <a:gd name="T7" fmla="*/ 137 h 301"/>
                  <a:gd name="T8" fmla="*/ 315 w 400"/>
                  <a:gd name="T9" fmla="*/ 125 h 301"/>
                  <a:gd name="T10" fmla="*/ 320 w 400"/>
                  <a:gd name="T11" fmla="*/ 100 h 301"/>
                  <a:gd name="T12" fmla="*/ 308 w 400"/>
                  <a:gd name="T13" fmla="*/ 103 h 301"/>
                  <a:gd name="T14" fmla="*/ 257 w 400"/>
                  <a:gd name="T15" fmla="*/ 55 h 301"/>
                  <a:gd name="T16" fmla="*/ 234 w 400"/>
                  <a:gd name="T17" fmla="*/ 52 h 301"/>
                  <a:gd name="T18" fmla="*/ 216 w 400"/>
                  <a:gd name="T19" fmla="*/ 45 h 301"/>
                  <a:gd name="T20" fmla="*/ 229 w 400"/>
                  <a:gd name="T21" fmla="*/ 24 h 301"/>
                  <a:gd name="T22" fmla="*/ 247 w 400"/>
                  <a:gd name="T23" fmla="*/ 27 h 301"/>
                  <a:gd name="T24" fmla="*/ 231 w 400"/>
                  <a:gd name="T25" fmla="*/ 1 h 301"/>
                  <a:gd name="T26" fmla="*/ 200 w 400"/>
                  <a:gd name="T27" fmla="*/ 32 h 301"/>
                  <a:gd name="T28" fmla="*/ 192 w 400"/>
                  <a:gd name="T29" fmla="*/ 46 h 301"/>
                  <a:gd name="T30" fmla="*/ 168 w 400"/>
                  <a:gd name="T31" fmla="*/ 10 h 301"/>
                  <a:gd name="T32" fmla="*/ 163 w 400"/>
                  <a:gd name="T33" fmla="*/ 18 h 301"/>
                  <a:gd name="T34" fmla="*/ 179 w 400"/>
                  <a:gd name="T35" fmla="*/ 46 h 301"/>
                  <a:gd name="T36" fmla="*/ 142 w 400"/>
                  <a:gd name="T37" fmla="*/ 10 h 301"/>
                  <a:gd name="T38" fmla="*/ 126 w 400"/>
                  <a:gd name="T39" fmla="*/ 12 h 301"/>
                  <a:gd name="T40" fmla="*/ 104 w 400"/>
                  <a:gd name="T41" fmla="*/ 15 h 301"/>
                  <a:gd name="T42" fmla="*/ 100 w 400"/>
                  <a:gd name="T43" fmla="*/ 29 h 301"/>
                  <a:gd name="T44" fmla="*/ 129 w 400"/>
                  <a:gd name="T45" fmla="*/ 30 h 301"/>
                  <a:gd name="T46" fmla="*/ 139 w 400"/>
                  <a:gd name="T47" fmla="*/ 48 h 301"/>
                  <a:gd name="T48" fmla="*/ 110 w 400"/>
                  <a:gd name="T49" fmla="*/ 46 h 301"/>
                  <a:gd name="T50" fmla="*/ 100 w 400"/>
                  <a:gd name="T51" fmla="*/ 61 h 301"/>
                  <a:gd name="T52" fmla="*/ 81 w 400"/>
                  <a:gd name="T53" fmla="*/ 66 h 301"/>
                  <a:gd name="T54" fmla="*/ 64 w 400"/>
                  <a:gd name="T55" fmla="*/ 78 h 301"/>
                  <a:gd name="T56" fmla="*/ 46 w 400"/>
                  <a:gd name="T57" fmla="*/ 88 h 301"/>
                  <a:gd name="T58" fmla="*/ 52 w 400"/>
                  <a:gd name="T59" fmla="*/ 103 h 301"/>
                  <a:gd name="T60" fmla="*/ 41 w 400"/>
                  <a:gd name="T61" fmla="*/ 117 h 301"/>
                  <a:gd name="T62" fmla="*/ 23 w 400"/>
                  <a:gd name="T63" fmla="*/ 127 h 301"/>
                  <a:gd name="T64" fmla="*/ 12 w 400"/>
                  <a:gd name="T65" fmla="*/ 177 h 301"/>
                  <a:gd name="T66" fmla="*/ 3 w 400"/>
                  <a:gd name="T67" fmla="*/ 226 h 301"/>
                  <a:gd name="T68" fmla="*/ 29 w 400"/>
                  <a:gd name="T69" fmla="*/ 249 h 3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0"/>
                  <a:gd name="T106" fmla="*/ 0 h 301"/>
                  <a:gd name="T107" fmla="*/ 400 w 400"/>
                  <a:gd name="T108" fmla="*/ 301 h 3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0" h="301">
                    <a:moveTo>
                      <a:pt x="378" y="286"/>
                    </a:moveTo>
                    <a:cubicBezTo>
                      <a:pt x="381" y="275"/>
                      <a:pt x="398" y="234"/>
                      <a:pt x="399" y="220"/>
                    </a:cubicBezTo>
                    <a:cubicBezTo>
                      <a:pt x="400" y="206"/>
                      <a:pt x="386" y="211"/>
                      <a:pt x="384" y="202"/>
                    </a:cubicBezTo>
                    <a:cubicBezTo>
                      <a:pt x="382" y="193"/>
                      <a:pt x="391" y="174"/>
                      <a:pt x="387" y="166"/>
                    </a:cubicBezTo>
                    <a:cubicBezTo>
                      <a:pt x="383" y="158"/>
                      <a:pt x="363" y="158"/>
                      <a:pt x="360" y="151"/>
                    </a:cubicBezTo>
                    <a:cubicBezTo>
                      <a:pt x="357" y="144"/>
                      <a:pt x="367" y="125"/>
                      <a:pt x="366" y="121"/>
                    </a:cubicBezTo>
                    <a:cubicBezTo>
                      <a:pt x="365" y="117"/>
                      <a:pt x="363" y="133"/>
                      <a:pt x="351" y="124"/>
                    </a:cubicBezTo>
                    <a:cubicBezTo>
                      <a:pt x="339" y="115"/>
                      <a:pt x="308" y="77"/>
                      <a:pt x="294" y="67"/>
                    </a:cubicBezTo>
                    <a:cubicBezTo>
                      <a:pt x="280" y="57"/>
                      <a:pt x="275" y="66"/>
                      <a:pt x="267" y="64"/>
                    </a:cubicBezTo>
                    <a:cubicBezTo>
                      <a:pt x="259" y="62"/>
                      <a:pt x="248" y="59"/>
                      <a:pt x="247" y="53"/>
                    </a:cubicBezTo>
                    <a:cubicBezTo>
                      <a:pt x="246" y="47"/>
                      <a:pt x="255" y="32"/>
                      <a:pt x="261" y="28"/>
                    </a:cubicBezTo>
                    <a:cubicBezTo>
                      <a:pt x="267" y="24"/>
                      <a:pt x="282" y="35"/>
                      <a:pt x="282" y="31"/>
                    </a:cubicBezTo>
                    <a:cubicBezTo>
                      <a:pt x="282" y="27"/>
                      <a:pt x="273" y="0"/>
                      <a:pt x="264" y="1"/>
                    </a:cubicBezTo>
                    <a:cubicBezTo>
                      <a:pt x="255" y="2"/>
                      <a:pt x="235" y="31"/>
                      <a:pt x="228" y="40"/>
                    </a:cubicBezTo>
                    <a:cubicBezTo>
                      <a:pt x="221" y="49"/>
                      <a:pt x="225" y="60"/>
                      <a:pt x="219" y="55"/>
                    </a:cubicBezTo>
                    <a:cubicBezTo>
                      <a:pt x="213" y="50"/>
                      <a:pt x="197" y="15"/>
                      <a:pt x="192" y="10"/>
                    </a:cubicBezTo>
                    <a:cubicBezTo>
                      <a:pt x="187" y="5"/>
                      <a:pt x="184" y="15"/>
                      <a:pt x="186" y="22"/>
                    </a:cubicBezTo>
                    <a:cubicBezTo>
                      <a:pt x="188" y="29"/>
                      <a:pt x="208" y="57"/>
                      <a:pt x="204" y="55"/>
                    </a:cubicBezTo>
                    <a:cubicBezTo>
                      <a:pt x="200" y="53"/>
                      <a:pt x="172" y="17"/>
                      <a:pt x="162" y="10"/>
                    </a:cubicBezTo>
                    <a:cubicBezTo>
                      <a:pt x="152" y="3"/>
                      <a:pt x="151" y="15"/>
                      <a:pt x="144" y="16"/>
                    </a:cubicBezTo>
                    <a:cubicBezTo>
                      <a:pt x="137" y="17"/>
                      <a:pt x="125" y="16"/>
                      <a:pt x="120" y="19"/>
                    </a:cubicBezTo>
                    <a:cubicBezTo>
                      <a:pt x="115" y="22"/>
                      <a:pt x="110" y="31"/>
                      <a:pt x="114" y="34"/>
                    </a:cubicBezTo>
                    <a:cubicBezTo>
                      <a:pt x="118" y="37"/>
                      <a:pt x="140" y="33"/>
                      <a:pt x="147" y="37"/>
                    </a:cubicBezTo>
                    <a:cubicBezTo>
                      <a:pt x="154" y="41"/>
                      <a:pt x="163" y="55"/>
                      <a:pt x="159" y="58"/>
                    </a:cubicBezTo>
                    <a:cubicBezTo>
                      <a:pt x="155" y="61"/>
                      <a:pt x="133" y="53"/>
                      <a:pt x="126" y="55"/>
                    </a:cubicBezTo>
                    <a:cubicBezTo>
                      <a:pt x="119" y="57"/>
                      <a:pt x="119" y="69"/>
                      <a:pt x="114" y="73"/>
                    </a:cubicBezTo>
                    <a:cubicBezTo>
                      <a:pt x="109" y="77"/>
                      <a:pt x="100" y="76"/>
                      <a:pt x="93" y="79"/>
                    </a:cubicBezTo>
                    <a:cubicBezTo>
                      <a:pt x="86" y="82"/>
                      <a:pt x="79" y="89"/>
                      <a:pt x="72" y="94"/>
                    </a:cubicBezTo>
                    <a:cubicBezTo>
                      <a:pt x="65" y="99"/>
                      <a:pt x="56" y="101"/>
                      <a:pt x="54" y="106"/>
                    </a:cubicBezTo>
                    <a:cubicBezTo>
                      <a:pt x="52" y="111"/>
                      <a:pt x="61" y="118"/>
                      <a:pt x="60" y="124"/>
                    </a:cubicBezTo>
                    <a:cubicBezTo>
                      <a:pt x="59" y="130"/>
                      <a:pt x="51" y="137"/>
                      <a:pt x="45" y="142"/>
                    </a:cubicBezTo>
                    <a:cubicBezTo>
                      <a:pt x="39" y="147"/>
                      <a:pt x="33" y="142"/>
                      <a:pt x="27" y="154"/>
                    </a:cubicBezTo>
                    <a:cubicBezTo>
                      <a:pt x="21" y="166"/>
                      <a:pt x="16" y="194"/>
                      <a:pt x="12" y="214"/>
                    </a:cubicBezTo>
                    <a:cubicBezTo>
                      <a:pt x="8" y="234"/>
                      <a:pt x="0" y="260"/>
                      <a:pt x="3" y="274"/>
                    </a:cubicBezTo>
                    <a:cubicBezTo>
                      <a:pt x="6" y="288"/>
                      <a:pt x="27" y="295"/>
                      <a:pt x="33" y="301"/>
                    </a:cubicBezTo>
                  </a:path>
                </a:pathLst>
              </a:custGeom>
              <a:solidFill>
                <a:srgbClr val="FF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102"/>
              <p:cNvSpPr>
                <a:spLocks/>
              </p:cNvSpPr>
              <p:nvPr/>
            </p:nvSpPr>
            <p:spPr bwMode="auto">
              <a:xfrm>
                <a:off x="3004" y="2838"/>
                <a:ext cx="333" cy="347"/>
              </a:xfrm>
              <a:custGeom>
                <a:avLst/>
                <a:gdLst>
                  <a:gd name="T0" fmla="*/ 0 w 344"/>
                  <a:gd name="T1" fmla="*/ 158 h 365"/>
                  <a:gd name="T2" fmla="*/ 6 w 344"/>
                  <a:gd name="T3" fmla="*/ 171 h 365"/>
                  <a:gd name="T4" fmla="*/ 32 w 344"/>
                  <a:gd name="T5" fmla="*/ 218 h 365"/>
                  <a:gd name="T6" fmla="*/ 76 w 344"/>
                  <a:gd name="T7" fmla="*/ 252 h 365"/>
                  <a:gd name="T8" fmla="*/ 122 w 344"/>
                  <a:gd name="T9" fmla="*/ 261 h 365"/>
                  <a:gd name="T10" fmla="*/ 127 w 344"/>
                  <a:gd name="T11" fmla="*/ 281 h 365"/>
                  <a:gd name="T12" fmla="*/ 145 w 344"/>
                  <a:gd name="T13" fmla="*/ 299 h 365"/>
                  <a:gd name="T14" fmla="*/ 168 w 344"/>
                  <a:gd name="T15" fmla="*/ 279 h 365"/>
                  <a:gd name="T16" fmla="*/ 182 w 344"/>
                  <a:gd name="T17" fmla="*/ 259 h 365"/>
                  <a:gd name="T18" fmla="*/ 224 w 344"/>
                  <a:gd name="T19" fmla="*/ 252 h 365"/>
                  <a:gd name="T20" fmla="*/ 266 w 344"/>
                  <a:gd name="T21" fmla="*/ 224 h 365"/>
                  <a:gd name="T22" fmla="*/ 300 w 344"/>
                  <a:gd name="T23" fmla="*/ 146 h 365"/>
                  <a:gd name="T24" fmla="*/ 253 w 344"/>
                  <a:gd name="T25" fmla="*/ 80 h 365"/>
                  <a:gd name="T26" fmla="*/ 225 w 344"/>
                  <a:gd name="T27" fmla="*/ 23 h 365"/>
                  <a:gd name="T28" fmla="*/ 183 w 344"/>
                  <a:gd name="T29" fmla="*/ 61 h 365"/>
                  <a:gd name="T30" fmla="*/ 174 w 344"/>
                  <a:gd name="T31" fmla="*/ 46 h 365"/>
                  <a:gd name="T32" fmla="*/ 161 w 344"/>
                  <a:gd name="T33" fmla="*/ 44 h 365"/>
                  <a:gd name="T34" fmla="*/ 99 w 344"/>
                  <a:gd name="T35" fmla="*/ 61 h 365"/>
                  <a:gd name="T36" fmla="*/ 110 w 344"/>
                  <a:gd name="T37" fmla="*/ 33 h 365"/>
                  <a:gd name="T38" fmla="*/ 100 w 344"/>
                  <a:gd name="T39" fmla="*/ 10 h 365"/>
                  <a:gd name="T40" fmla="*/ 46 w 344"/>
                  <a:gd name="T41" fmla="*/ 90 h 365"/>
                  <a:gd name="T42" fmla="*/ 52 w 344"/>
                  <a:gd name="T43" fmla="*/ 112 h 365"/>
                  <a:gd name="T44" fmla="*/ 46 w 344"/>
                  <a:gd name="T45" fmla="*/ 131 h 365"/>
                  <a:gd name="T46" fmla="*/ 32 w 344"/>
                  <a:gd name="T47" fmla="*/ 126 h 365"/>
                  <a:gd name="T48" fmla="*/ 29 w 344"/>
                  <a:gd name="T49" fmla="*/ 97 h 365"/>
                  <a:gd name="T50" fmla="*/ 12 w 344"/>
                  <a:gd name="T51" fmla="*/ 125 h 365"/>
                  <a:gd name="T52" fmla="*/ 12 w 344"/>
                  <a:gd name="T53" fmla="*/ 141 h 365"/>
                  <a:gd name="T54" fmla="*/ 9 w 344"/>
                  <a:gd name="T55" fmla="*/ 151 h 365"/>
                  <a:gd name="T56" fmla="*/ 0 w 344"/>
                  <a:gd name="T57" fmla="*/ 158 h 36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4"/>
                  <a:gd name="T88" fmla="*/ 0 h 365"/>
                  <a:gd name="T89" fmla="*/ 344 w 344"/>
                  <a:gd name="T90" fmla="*/ 365 h 36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4" h="365">
                    <a:moveTo>
                      <a:pt x="0" y="194"/>
                    </a:moveTo>
                    <a:cubicBezTo>
                      <a:pt x="0" y="198"/>
                      <a:pt x="0" y="197"/>
                      <a:pt x="6" y="209"/>
                    </a:cubicBezTo>
                    <a:cubicBezTo>
                      <a:pt x="12" y="221"/>
                      <a:pt x="23" y="250"/>
                      <a:pt x="36" y="266"/>
                    </a:cubicBezTo>
                    <a:cubicBezTo>
                      <a:pt x="49" y="282"/>
                      <a:pt x="70" y="299"/>
                      <a:pt x="87" y="308"/>
                    </a:cubicBezTo>
                    <a:cubicBezTo>
                      <a:pt x="104" y="317"/>
                      <a:pt x="129" y="314"/>
                      <a:pt x="138" y="320"/>
                    </a:cubicBezTo>
                    <a:cubicBezTo>
                      <a:pt x="147" y="326"/>
                      <a:pt x="140" y="337"/>
                      <a:pt x="144" y="344"/>
                    </a:cubicBezTo>
                    <a:cubicBezTo>
                      <a:pt x="148" y="351"/>
                      <a:pt x="157" y="365"/>
                      <a:pt x="165" y="365"/>
                    </a:cubicBezTo>
                    <a:cubicBezTo>
                      <a:pt x="173" y="365"/>
                      <a:pt x="185" y="349"/>
                      <a:pt x="192" y="341"/>
                    </a:cubicBezTo>
                    <a:cubicBezTo>
                      <a:pt x="199" y="333"/>
                      <a:pt x="197" y="322"/>
                      <a:pt x="207" y="317"/>
                    </a:cubicBezTo>
                    <a:cubicBezTo>
                      <a:pt x="217" y="312"/>
                      <a:pt x="239" y="315"/>
                      <a:pt x="255" y="308"/>
                    </a:cubicBezTo>
                    <a:cubicBezTo>
                      <a:pt x="271" y="301"/>
                      <a:pt x="289" y="296"/>
                      <a:pt x="303" y="275"/>
                    </a:cubicBezTo>
                    <a:cubicBezTo>
                      <a:pt x="317" y="254"/>
                      <a:pt x="344" y="208"/>
                      <a:pt x="342" y="179"/>
                    </a:cubicBezTo>
                    <a:cubicBezTo>
                      <a:pt x="340" y="150"/>
                      <a:pt x="302" y="123"/>
                      <a:pt x="288" y="98"/>
                    </a:cubicBezTo>
                    <a:cubicBezTo>
                      <a:pt x="274" y="73"/>
                      <a:pt x="269" y="31"/>
                      <a:pt x="256" y="27"/>
                    </a:cubicBezTo>
                    <a:cubicBezTo>
                      <a:pt x="243" y="23"/>
                      <a:pt x="218" y="70"/>
                      <a:pt x="208" y="75"/>
                    </a:cubicBezTo>
                    <a:cubicBezTo>
                      <a:pt x="198" y="80"/>
                      <a:pt x="202" y="60"/>
                      <a:pt x="198" y="56"/>
                    </a:cubicBezTo>
                    <a:cubicBezTo>
                      <a:pt x="194" y="52"/>
                      <a:pt x="197" y="50"/>
                      <a:pt x="183" y="53"/>
                    </a:cubicBezTo>
                    <a:cubicBezTo>
                      <a:pt x="169" y="56"/>
                      <a:pt x="121" y="77"/>
                      <a:pt x="112" y="75"/>
                    </a:cubicBezTo>
                    <a:cubicBezTo>
                      <a:pt x="103" y="73"/>
                      <a:pt x="126" y="52"/>
                      <a:pt x="126" y="41"/>
                    </a:cubicBezTo>
                    <a:cubicBezTo>
                      <a:pt x="126" y="30"/>
                      <a:pt x="126" y="0"/>
                      <a:pt x="114" y="11"/>
                    </a:cubicBezTo>
                    <a:cubicBezTo>
                      <a:pt x="102" y="22"/>
                      <a:pt x="63" y="89"/>
                      <a:pt x="54" y="110"/>
                    </a:cubicBezTo>
                    <a:cubicBezTo>
                      <a:pt x="45" y="131"/>
                      <a:pt x="60" y="129"/>
                      <a:pt x="60" y="137"/>
                    </a:cubicBezTo>
                    <a:cubicBezTo>
                      <a:pt x="60" y="145"/>
                      <a:pt x="58" y="158"/>
                      <a:pt x="54" y="161"/>
                    </a:cubicBezTo>
                    <a:cubicBezTo>
                      <a:pt x="50" y="164"/>
                      <a:pt x="39" y="162"/>
                      <a:pt x="36" y="155"/>
                    </a:cubicBezTo>
                    <a:cubicBezTo>
                      <a:pt x="33" y="148"/>
                      <a:pt x="37" y="119"/>
                      <a:pt x="33" y="119"/>
                    </a:cubicBezTo>
                    <a:cubicBezTo>
                      <a:pt x="29" y="119"/>
                      <a:pt x="16" y="143"/>
                      <a:pt x="12" y="152"/>
                    </a:cubicBezTo>
                    <a:cubicBezTo>
                      <a:pt x="8" y="161"/>
                      <a:pt x="12" y="168"/>
                      <a:pt x="12" y="173"/>
                    </a:cubicBezTo>
                    <a:cubicBezTo>
                      <a:pt x="12" y="178"/>
                      <a:pt x="11" y="182"/>
                      <a:pt x="9" y="185"/>
                    </a:cubicBezTo>
                    <a:cubicBezTo>
                      <a:pt x="7" y="188"/>
                      <a:pt x="0" y="190"/>
                      <a:pt x="0" y="19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103"/>
              <p:cNvSpPr>
                <a:spLocks/>
              </p:cNvSpPr>
              <p:nvPr/>
            </p:nvSpPr>
            <p:spPr bwMode="auto">
              <a:xfrm>
                <a:off x="3123" y="3071"/>
                <a:ext cx="110" cy="31"/>
              </a:xfrm>
              <a:custGeom>
                <a:avLst/>
                <a:gdLst>
                  <a:gd name="T0" fmla="*/ 0 w 114"/>
                  <a:gd name="T1" fmla="*/ 0 h 32"/>
                  <a:gd name="T2" fmla="*/ 35 w 114"/>
                  <a:gd name="T3" fmla="*/ 23 h 32"/>
                  <a:gd name="T4" fmla="*/ 52 w 114"/>
                  <a:gd name="T5" fmla="*/ 26 h 32"/>
                  <a:gd name="T6" fmla="*/ 69 w 114"/>
                  <a:gd name="T7" fmla="*/ 23 h 32"/>
                  <a:gd name="T8" fmla="*/ 98 w 114"/>
                  <a:gd name="T9" fmla="*/ 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32"/>
                  <a:gd name="T17" fmla="*/ 114 w 114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32">
                    <a:moveTo>
                      <a:pt x="0" y="0"/>
                    </a:moveTo>
                    <a:cubicBezTo>
                      <a:pt x="7" y="4"/>
                      <a:pt x="29" y="22"/>
                      <a:pt x="39" y="27"/>
                    </a:cubicBezTo>
                    <a:cubicBezTo>
                      <a:pt x="49" y="32"/>
                      <a:pt x="53" y="30"/>
                      <a:pt x="60" y="30"/>
                    </a:cubicBezTo>
                    <a:cubicBezTo>
                      <a:pt x="67" y="30"/>
                      <a:pt x="72" y="32"/>
                      <a:pt x="81" y="27"/>
                    </a:cubicBezTo>
                    <a:cubicBezTo>
                      <a:pt x="90" y="22"/>
                      <a:pt x="107" y="8"/>
                      <a:pt x="114" y="3"/>
                    </a:cubicBezTo>
                  </a:path>
                </a:pathLst>
              </a:custGeom>
              <a:noFill/>
              <a:ln w="12700">
                <a:solidFill>
                  <a:srgbClr val="D20000"/>
                </a:solidFill>
                <a:round/>
                <a:headEnd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104"/>
              <p:cNvSpPr>
                <a:spLocks/>
              </p:cNvSpPr>
              <p:nvPr/>
            </p:nvSpPr>
            <p:spPr bwMode="auto">
              <a:xfrm>
                <a:off x="3159" y="3083"/>
                <a:ext cx="46" cy="9"/>
              </a:xfrm>
              <a:custGeom>
                <a:avLst/>
                <a:gdLst>
                  <a:gd name="T0" fmla="*/ 0 w 48"/>
                  <a:gd name="T1" fmla="*/ 6 h 10"/>
                  <a:gd name="T2" fmla="*/ 11 w 48"/>
                  <a:gd name="T3" fmla="*/ 0 h 10"/>
                  <a:gd name="T4" fmla="*/ 19 w 48"/>
                  <a:gd name="T5" fmla="*/ 5 h 10"/>
                  <a:gd name="T6" fmla="*/ 33 w 48"/>
                  <a:gd name="T7" fmla="*/ 0 h 10"/>
                  <a:gd name="T8" fmla="*/ 40 w 48"/>
                  <a:gd name="T9" fmla="*/ 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0"/>
                  <a:gd name="T17" fmla="*/ 48 w 4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0">
                    <a:moveTo>
                      <a:pt x="0" y="10"/>
                    </a:moveTo>
                    <a:cubicBezTo>
                      <a:pt x="2" y="8"/>
                      <a:pt x="7" y="0"/>
                      <a:pt x="11" y="0"/>
                    </a:cubicBezTo>
                    <a:cubicBezTo>
                      <a:pt x="15" y="0"/>
                      <a:pt x="19" y="9"/>
                      <a:pt x="23" y="9"/>
                    </a:cubicBezTo>
                    <a:cubicBezTo>
                      <a:pt x="27" y="9"/>
                      <a:pt x="34" y="0"/>
                      <a:pt x="38" y="0"/>
                    </a:cubicBezTo>
                    <a:cubicBezTo>
                      <a:pt x="42" y="0"/>
                      <a:pt x="46" y="8"/>
                      <a:pt x="48" y="1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105"/>
              <p:cNvSpPr>
                <a:spLocks/>
              </p:cNvSpPr>
              <p:nvPr/>
            </p:nvSpPr>
            <p:spPr bwMode="auto">
              <a:xfrm>
                <a:off x="3106" y="2959"/>
                <a:ext cx="61" cy="26"/>
              </a:xfrm>
              <a:custGeom>
                <a:avLst/>
                <a:gdLst>
                  <a:gd name="T0" fmla="*/ 55 w 63"/>
                  <a:gd name="T1" fmla="*/ 12 h 28"/>
                  <a:gd name="T2" fmla="*/ 29 w 63"/>
                  <a:gd name="T3" fmla="*/ 4 h 28"/>
                  <a:gd name="T4" fmla="*/ 20 w 63"/>
                  <a:gd name="T5" fmla="*/ 4 h 28"/>
                  <a:gd name="T6" fmla="*/ 0 w 63"/>
                  <a:gd name="T7" fmla="*/ 2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28"/>
                  <a:gd name="T14" fmla="*/ 63 w 6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106"/>
              <p:cNvSpPr>
                <a:spLocks/>
              </p:cNvSpPr>
              <p:nvPr/>
            </p:nvSpPr>
            <p:spPr bwMode="auto">
              <a:xfrm>
                <a:off x="3126" y="2988"/>
                <a:ext cx="26" cy="26"/>
              </a:xfrm>
              <a:custGeom>
                <a:avLst/>
                <a:gdLst>
                  <a:gd name="T0" fmla="*/ 23 w 27"/>
                  <a:gd name="T1" fmla="*/ 12 h 27"/>
                  <a:gd name="T2" fmla="*/ 12 w 27"/>
                  <a:gd name="T3" fmla="*/ 0 h 27"/>
                  <a:gd name="T4" fmla="*/ 0 w 27"/>
                  <a:gd name="T5" fmla="*/ 13 h 27"/>
                  <a:gd name="T6" fmla="*/ 13 w 27"/>
                  <a:gd name="T7" fmla="*/ 23 h 27"/>
                  <a:gd name="T8" fmla="*/ 23 w 27"/>
                  <a:gd name="T9" fmla="*/ 1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107"/>
              <p:cNvSpPr>
                <a:spLocks/>
              </p:cNvSpPr>
              <p:nvPr/>
            </p:nvSpPr>
            <p:spPr bwMode="auto">
              <a:xfrm>
                <a:off x="3105" y="2967"/>
                <a:ext cx="62" cy="35"/>
              </a:xfrm>
              <a:custGeom>
                <a:avLst/>
                <a:gdLst>
                  <a:gd name="T0" fmla="*/ 4 w 64"/>
                  <a:gd name="T1" fmla="*/ 27 h 36"/>
                  <a:gd name="T2" fmla="*/ 4 w 64"/>
                  <a:gd name="T3" fmla="*/ 18 h 36"/>
                  <a:gd name="T4" fmla="*/ 27 w 64"/>
                  <a:gd name="T5" fmla="*/ 1 h 36"/>
                  <a:gd name="T6" fmla="*/ 53 w 64"/>
                  <a:gd name="T7" fmla="*/ 13 h 36"/>
                  <a:gd name="T8" fmla="*/ 45 w 64"/>
                  <a:gd name="T9" fmla="*/ 27 h 36"/>
                  <a:gd name="T10" fmla="*/ 30 w 64"/>
                  <a:gd name="T11" fmla="*/ 18 h 36"/>
                  <a:gd name="T12" fmla="*/ 13 w 64"/>
                  <a:gd name="T13" fmla="*/ 30 h 36"/>
                  <a:gd name="T14" fmla="*/ 4 w 64"/>
                  <a:gd name="T15" fmla="*/ 2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36"/>
                  <a:gd name="T26" fmla="*/ 64 w 64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108"/>
              <p:cNvSpPr>
                <a:spLocks/>
              </p:cNvSpPr>
              <p:nvPr/>
            </p:nvSpPr>
            <p:spPr bwMode="auto">
              <a:xfrm flipH="1">
                <a:off x="3205" y="2955"/>
                <a:ext cx="61" cy="27"/>
              </a:xfrm>
              <a:custGeom>
                <a:avLst/>
                <a:gdLst>
                  <a:gd name="T0" fmla="*/ 55 w 63"/>
                  <a:gd name="T1" fmla="*/ 14 h 28"/>
                  <a:gd name="T2" fmla="*/ 29 w 63"/>
                  <a:gd name="T3" fmla="*/ 4 h 28"/>
                  <a:gd name="T4" fmla="*/ 20 w 63"/>
                  <a:gd name="T5" fmla="*/ 4 h 28"/>
                  <a:gd name="T6" fmla="*/ 0 w 63"/>
                  <a:gd name="T7" fmla="*/ 24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28"/>
                  <a:gd name="T14" fmla="*/ 63 w 6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109"/>
              <p:cNvSpPr>
                <a:spLocks/>
              </p:cNvSpPr>
              <p:nvPr/>
            </p:nvSpPr>
            <p:spPr bwMode="auto">
              <a:xfrm flipH="1">
                <a:off x="3220" y="2984"/>
                <a:ext cx="26" cy="26"/>
              </a:xfrm>
              <a:custGeom>
                <a:avLst/>
                <a:gdLst>
                  <a:gd name="T0" fmla="*/ 23 w 27"/>
                  <a:gd name="T1" fmla="*/ 12 h 27"/>
                  <a:gd name="T2" fmla="*/ 12 w 27"/>
                  <a:gd name="T3" fmla="*/ 0 h 27"/>
                  <a:gd name="T4" fmla="*/ 0 w 27"/>
                  <a:gd name="T5" fmla="*/ 13 h 27"/>
                  <a:gd name="T6" fmla="*/ 13 w 27"/>
                  <a:gd name="T7" fmla="*/ 23 h 27"/>
                  <a:gd name="T8" fmla="*/ 23 w 27"/>
                  <a:gd name="T9" fmla="*/ 1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110"/>
              <p:cNvSpPr>
                <a:spLocks/>
              </p:cNvSpPr>
              <p:nvPr/>
            </p:nvSpPr>
            <p:spPr bwMode="auto">
              <a:xfrm flipH="1">
                <a:off x="3205" y="2964"/>
                <a:ext cx="62" cy="34"/>
              </a:xfrm>
              <a:custGeom>
                <a:avLst/>
                <a:gdLst>
                  <a:gd name="T0" fmla="*/ 4 w 64"/>
                  <a:gd name="T1" fmla="*/ 24 h 36"/>
                  <a:gd name="T2" fmla="*/ 4 w 64"/>
                  <a:gd name="T3" fmla="*/ 18 h 36"/>
                  <a:gd name="T4" fmla="*/ 27 w 64"/>
                  <a:gd name="T5" fmla="*/ 1 h 36"/>
                  <a:gd name="T6" fmla="*/ 53 w 64"/>
                  <a:gd name="T7" fmla="*/ 9 h 36"/>
                  <a:gd name="T8" fmla="*/ 45 w 64"/>
                  <a:gd name="T9" fmla="*/ 24 h 36"/>
                  <a:gd name="T10" fmla="*/ 30 w 64"/>
                  <a:gd name="T11" fmla="*/ 15 h 36"/>
                  <a:gd name="T12" fmla="*/ 13 w 64"/>
                  <a:gd name="T13" fmla="*/ 26 h 36"/>
                  <a:gd name="T14" fmla="*/ 4 w 64"/>
                  <a:gd name="T15" fmla="*/ 24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36"/>
                  <a:gd name="T26" fmla="*/ 64 w 64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111"/>
              <p:cNvSpPr>
                <a:spLocks/>
              </p:cNvSpPr>
              <p:nvPr/>
            </p:nvSpPr>
            <p:spPr bwMode="auto">
              <a:xfrm>
                <a:off x="3186" y="2929"/>
                <a:ext cx="99" cy="102"/>
              </a:xfrm>
              <a:custGeom>
                <a:avLst/>
                <a:gdLst>
                  <a:gd name="T0" fmla="*/ 4 w 102"/>
                  <a:gd name="T1" fmla="*/ 29 h 107"/>
                  <a:gd name="T2" fmla="*/ 33 w 102"/>
                  <a:gd name="T3" fmla="*/ 5 h 107"/>
                  <a:gd name="T4" fmla="*/ 59 w 102"/>
                  <a:gd name="T5" fmla="*/ 5 h 107"/>
                  <a:gd name="T6" fmla="*/ 85 w 102"/>
                  <a:gd name="T7" fmla="*/ 29 h 107"/>
                  <a:gd name="T8" fmla="*/ 85 w 102"/>
                  <a:gd name="T9" fmla="*/ 56 h 107"/>
                  <a:gd name="T10" fmla="*/ 62 w 102"/>
                  <a:gd name="T11" fmla="*/ 84 h 107"/>
                  <a:gd name="T12" fmla="*/ 36 w 102"/>
                  <a:gd name="T13" fmla="*/ 86 h 107"/>
                  <a:gd name="T14" fmla="*/ 13 w 102"/>
                  <a:gd name="T15" fmla="*/ 76 h 107"/>
                  <a:gd name="T16" fmla="*/ 1 w 102"/>
                  <a:gd name="T17" fmla="*/ 53 h 107"/>
                  <a:gd name="T18" fmla="*/ 4 w 102"/>
                  <a:gd name="T19" fmla="*/ 29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7"/>
                  <a:gd name="T32" fmla="*/ 102 w 102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7">
                    <a:moveTo>
                      <a:pt x="4" y="35"/>
                    </a:moveTo>
                    <a:cubicBezTo>
                      <a:pt x="9" y="25"/>
                      <a:pt x="27" y="10"/>
                      <a:pt x="37" y="5"/>
                    </a:cubicBezTo>
                    <a:cubicBezTo>
                      <a:pt x="47" y="0"/>
                      <a:pt x="57" y="0"/>
                      <a:pt x="67" y="5"/>
                    </a:cubicBezTo>
                    <a:cubicBezTo>
                      <a:pt x="77" y="10"/>
                      <a:pt x="92" y="25"/>
                      <a:pt x="97" y="35"/>
                    </a:cubicBezTo>
                    <a:cubicBezTo>
                      <a:pt x="102" y="45"/>
                      <a:pt x="101" y="57"/>
                      <a:pt x="97" y="68"/>
                    </a:cubicBezTo>
                    <a:cubicBezTo>
                      <a:pt x="93" y="79"/>
                      <a:pt x="79" y="95"/>
                      <a:pt x="70" y="101"/>
                    </a:cubicBezTo>
                    <a:cubicBezTo>
                      <a:pt x="61" y="107"/>
                      <a:pt x="49" y="105"/>
                      <a:pt x="40" y="104"/>
                    </a:cubicBezTo>
                    <a:cubicBezTo>
                      <a:pt x="31" y="103"/>
                      <a:pt x="19" y="98"/>
                      <a:pt x="13" y="92"/>
                    </a:cubicBezTo>
                    <a:cubicBezTo>
                      <a:pt x="7" y="86"/>
                      <a:pt x="2" y="74"/>
                      <a:pt x="1" y="65"/>
                    </a:cubicBezTo>
                    <a:cubicBezTo>
                      <a:pt x="0" y="56"/>
                      <a:pt x="4" y="41"/>
                      <a:pt x="4" y="35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112"/>
              <p:cNvSpPr>
                <a:spLocks/>
              </p:cNvSpPr>
              <p:nvPr/>
            </p:nvSpPr>
            <p:spPr bwMode="auto">
              <a:xfrm>
                <a:off x="3085" y="2935"/>
                <a:ext cx="99" cy="100"/>
              </a:xfrm>
              <a:custGeom>
                <a:avLst/>
                <a:gdLst>
                  <a:gd name="T0" fmla="*/ 0 w 99"/>
                  <a:gd name="T1" fmla="*/ 30 h 100"/>
                  <a:gd name="T2" fmla="*/ 26 w 99"/>
                  <a:gd name="T3" fmla="*/ 8 h 100"/>
                  <a:gd name="T4" fmla="*/ 70 w 99"/>
                  <a:gd name="T5" fmla="*/ 5 h 100"/>
                  <a:gd name="T6" fmla="*/ 96 w 99"/>
                  <a:gd name="T7" fmla="*/ 36 h 100"/>
                  <a:gd name="T8" fmla="*/ 90 w 99"/>
                  <a:gd name="T9" fmla="*/ 70 h 100"/>
                  <a:gd name="T10" fmla="*/ 70 w 99"/>
                  <a:gd name="T11" fmla="*/ 93 h 100"/>
                  <a:gd name="T12" fmla="*/ 52 w 99"/>
                  <a:gd name="T13" fmla="*/ 98 h 100"/>
                  <a:gd name="T14" fmla="*/ 29 w 99"/>
                  <a:gd name="T15" fmla="*/ 96 h 100"/>
                  <a:gd name="T16" fmla="*/ 6 w 99"/>
                  <a:gd name="T17" fmla="*/ 76 h 100"/>
                  <a:gd name="T18" fmla="*/ 1 w 99"/>
                  <a:gd name="T19" fmla="*/ 50 h 100"/>
                  <a:gd name="T20" fmla="*/ 0 w 99"/>
                  <a:gd name="T21" fmla="*/ 3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100"/>
                  <a:gd name="T35" fmla="*/ 99 w 99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100">
                    <a:moveTo>
                      <a:pt x="0" y="30"/>
                    </a:moveTo>
                    <a:cubicBezTo>
                      <a:pt x="4" y="22"/>
                      <a:pt x="15" y="11"/>
                      <a:pt x="26" y="8"/>
                    </a:cubicBezTo>
                    <a:cubicBezTo>
                      <a:pt x="38" y="4"/>
                      <a:pt x="58" y="0"/>
                      <a:pt x="70" y="5"/>
                    </a:cubicBezTo>
                    <a:cubicBezTo>
                      <a:pt x="82" y="10"/>
                      <a:pt x="93" y="26"/>
                      <a:pt x="96" y="36"/>
                    </a:cubicBezTo>
                    <a:cubicBezTo>
                      <a:pt x="99" y="47"/>
                      <a:pt x="94" y="61"/>
                      <a:pt x="90" y="70"/>
                    </a:cubicBezTo>
                    <a:cubicBezTo>
                      <a:pt x="86" y="80"/>
                      <a:pt x="76" y="88"/>
                      <a:pt x="70" y="93"/>
                    </a:cubicBezTo>
                    <a:cubicBezTo>
                      <a:pt x="64" y="98"/>
                      <a:pt x="59" y="98"/>
                      <a:pt x="52" y="98"/>
                    </a:cubicBezTo>
                    <a:cubicBezTo>
                      <a:pt x="45" y="98"/>
                      <a:pt x="36" y="100"/>
                      <a:pt x="29" y="96"/>
                    </a:cubicBezTo>
                    <a:cubicBezTo>
                      <a:pt x="22" y="92"/>
                      <a:pt x="11" y="84"/>
                      <a:pt x="6" y="76"/>
                    </a:cubicBezTo>
                    <a:cubicBezTo>
                      <a:pt x="1" y="68"/>
                      <a:pt x="2" y="58"/>
                      <a:pt x="1" y="50"/>
                    </a:cubicBezTo>
                    <a:cubicBezTo>
                      <a:pt x="0" y="42"/>
                      <a:pt x="0" y="34"/>
                      <a:pt x="0" y="30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113"/>
              <p:cNvSpPr>
                <a:spLocks/>
              </p:cNvSpPr>
              <p:nvPr/>
            </p:nvSpPr>
            <p:spPr bwMode="auto">
              <a:xfrm>
                <a:off x="3226" y="3014"/>
                <a:ext cx="72" cy="71"/>
              </a:xfrm>
              <a:custGeom>
                <a:avLst/>
                <a:gdLst>
                  <a:gd name="T0" fmla="*/ 62 w 72"/>
                  <a:gd name="T1" fmla="*/ 6 h 71"/>
                  <a:gd name="T2" fmla="*/ 65 w 72"/>
                  <a:gd name="T3" fmla="*/ 37 h 71"/>
                  <a:gd name="T4" fmla="*/ 52 w 72"/>
                  <a:gd name="T5" fmla="*/ 67 h 71"/>
                  <a:gd name="T6" fmla="*/ 16 w 72"/>
                  <a:gd name="T7" fmla="*/ 61 h 71"/>
                  <a:gd name="T8" fmla="*/ 8 w 72"/>
                  <a:gd name="T9" fmla="*/ 29 h 71"/>
                  <a:gd name="T10" fmla="*/ 62 w 72"/>
                  <a:gd name="T11" fmla="*/ 6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71"/>
                  <a:gd name="T20" fmla="*/ 72 w 72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71">
                    <a:moveTo>
                      <a:pt x="62" y="6"/>
                    </a:moveTo>
                    <a:cubicBezTo>
                      <a:pt x="72" y="8"/>
                      <a:pt x="67" y="27"/>
                      <a:pt x="65" y="37"/>
                    </a:cubicBezTo>
                    <a:cubicBezTo>
                      <a:pt x="63" y="47"/>
                      <a:pt x="60" y="63"/>
                      <a:pt x="52" y="67"/>
                    </a:cubicBezTo>
                    <a:cubicBezTo>
                      <a:pt x="44" y="71"/>
                      <a:pt x="23" y="67"/>
                      <a:pt x="16" y="61"/>
                    </a:cubicBezTo>
                    <a:cubicBezTo>
                      <a:pt x="9" y="55"/>
                      <a:pt x="0" y="38"/>
                      <a:pt x="8" y="29"/>
                    </a:cubicBezTo>
                    <a:cubicBezTo>
                      <a:pt x="16" y="20"/>
                      <a:pt x="53" y="0"/>
                      <a:pt x="62" y="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A1F0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114"/>
              <p:cNvSpPr>
                <a:spLocks/>
              </p:cNvSpPr>
              <p:nvPr/>
            </p:nvSpPr>
            <p:spPr bwMode="auto">
              <a:xfrm>
                <a:off x="3058" y="3023"/>
                <a:ext cx="76" cy="63"/>
              </a:xfrm>
              <a:custGeom>
                <a:avLst/>
                <a:gdLst>
                  <a:gd name="T0" fmla="*/ 25 w 76"/>
                  <a:gd name="T1" fmla="*/ 7 h 63"/>
                  <a:gd name="T2" fmla="*/ 4 w 76"/>
                  <a:gd name="T3" fmla="*/ 40 h 63"/>
                  <a:gd name="T4" fmla="*/ 52 w 76"/>
                  <a:gd name="T5" fmla="*/ 61 h 63"/>
                  <a:gd name="T6" fmla="*/ 76 w 76"/>
                  <a:gd name="T7" fmla="*/ 28 h 63"/>
                  <a:gd name="T8" fmla="*/ 49 w 76"/>
                  <a:gd name="T9" fmla="*/ 10 h 63"/>
                  <a:gd name="T10" fmla="*/ 25 w 76"/>
                  <a:gd name="T11" fmla="*/ 7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63"/>
                  <a:gd name="T20" fmla="*/ 76 w 76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63">
                    <a:moveTo>
                      <a:pt x="25" y="7"/>
                    </a:moveTo>
                    <a:cubicBezTo>
                      <a:pt x="18" y="12"/>
                      <a:pt x="0" y="31"/>
                      <a:pt x="4" y="40"/>
                    </a:cubicBezTo>
                    <a:cubicBezTo>
                      <a:pt x="8" y="49"/>
                      <a:pt x="40" y="63"/>
                      <a:pt x="52" y="61"/>
                    </a:cubicBezTo>
                    <a:cubicBezTo>
                      <a:pt x="64" y="59"/>
                      <a:pt x="76" y="36"/>
                      <a:pt x="76" y="28"/>
                    </a:cubicBezTo>
                    <a:cubicBezTo>
                      <a:pt x="76" y="20"/>
                      <a:pt x="57" y="13"/>
                      <a:pt x="49" y="10"/>
                    </a:cubicBezTo>
                    <a:cubicBezTo>
                      <a:pt x="41" y="7"/>
                      <a:pt x="31" y="0"/>
                      <a:pt x="25" y="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DA1F0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1" name="Group 115"/>
              <p:cNvGrpSpPr>
                <a:grpSpLocks/>
              </p:cNvGrpSpPr>
              <p:nvPr/>
            </p:nvGrpSpPr>
            <p:grpSpPr bwMode="auto">
              <a:xfrm>
                <a:off x="3260" y="2932"/>
                <a:ext cx="248" cy="395"/>
                <a:chOff x="3260" y="2932"/>
                <a:chExt cx="248" cy="395"/>
              </a:xfrm>
            </p:grpSpPr>
            <p:sp>
              <p:nvSpPr>
                <p:cNvPr id="238" name="Freeform 116"/>
                <p:cNvSpPr>
                  <a:spLocks/>
                </p:cNvSpPr>
                <p:nvPr/>
              </p:nvSpPr>
              <p:spPr bwMode="auto">
                <a:xfrm>
                  <a:off x="3260" y="3072"/>
                  <a:ext cx="232" cy="255"/>
                </a:xfrm>
                <a:custGeom>
                  <a:avLst/>
                  <a:gdLst>
                    <a:gd name="T0" fmla="*/ 43 w 232"/>
                    <a:gd name="T1" fmla="*/ 252 h 255"/>
                    <a:gd name="T2" fmla="*/ 82 w 232"/>
                    <a:gd name="T3" fmla="*/ 243 h 255"/>
                    <a:gd name="T4" fmla="*/ 103 w 232"/>
                    <a:gd name="T5" fmla="*/ 222 h 255"/>
                    <a:gd name="T6" fmla="*/ 163 w 232"/>
                    <a:gd name="T7" fmla="*/ 192 h 255"/>
                    <a:gd name="T8" fmla="*/ 187 w 232"/>
                    <a:gd name="T9" fmla="*/ 159 h 255"/>
                    <a:gd name="T10" fmla="*/ 201 w 232"/>
                    <a:gd name="T11" fmla="*/ 144 h 255"/>
                    <a:gd name="T12" fmla="*/ 218 w 232"/>
                    <a:gd name="T13" fmla="*/ 85 h 255"/>
                    <a:gd name="T14" fmla="*/ 229 w 232"/>
                    <a:gd name="T15" fmla="*/ 39 h 255"/>
                    <a:gd name="T16" fmla="*/ 199 w 232"/>
                    <a:gd name="T17" fmla="*/ 17 h 255"/>
                    <a:gd name="T18" fmla="*/ 160 w 232"/>
                    <a:gd name="T19" fmla="*/ 0 h 255"/>
                    <a:gd name="T20" fmla="*/ 154 w 232"/>
                    <a:gd name="T21" fmla="*/ 15 h 255"/>
                    <a:gd name="T22" fmla="*/ 157 w 232"/>
                    <a:gd name="T23" fmla="*/ 6 h 255"/>
                    <a:gd name="T24" fmla="*/ 142 w 232"/>
                    <a:gd name="T25" fmla="*/ 15 h 255"/>
                    <a:gd name="T26" fmla="*/ 97 w 232"/>
                    <a:gd name="T27" fmla="*/ 39 h 255"/>
                    <a:gd name="T28" fmla="*/ 70 w 232"/>
                    <a:gd name="T29" fmla="*/ 69 h 255"/>
                    <a:gd name="T30" fmla="*/ 7 w 232"/>
                    <a:gd name="T31" fmla="*/ 111 h 255"/>
                    <a:gd name="T32" fmla="*/ 25 w 232"/>
                    <a:gd name="T33" fmla="*/ 132 h 255"/>
                    <a:gd name="T34" fmla="*/ 37 w 232"/>
                    <a:gd name="T35" fmla="*/ 168 h 255"/>
                    <a:gd name="T36" fmla="*/ 43 w 232"/>
                    <a:gd name="T37" fmla="*/ 183 h 255"/>
                    <a:gd name="T38" fmla="*/ 46 w 232"/>
                    <a:gd name="T39" fmla="*/ 213 h 255"/>
                    <a:gd name="T40" fmla="*/ 49 w 232"/>
                    <a:gd name="T41" fmla="*/ 222 h 255"/>
                    <a:gd name="T42" fmla="*/ 43 w 232"/>
                    <a:gd name="T43" fmla="*/ 252 h 2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2"/>
                    <a:gd name="T67" fmla="*/ 0 h 255"/>
                    <a:gd name="T68" fmla="*/ 232 w 232"/>
                    <a:gd name="T69" fmla="*/ 255 h 25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2" h="255">
                      <a:moveTo>
                        <a:pt x="43" y="252"/>
                      </a:moveTo>
                      <a:cubicBezTo>
                        <a:pt x="48" y="255"/>
                        <a:pt x="72" y="248"/>
                        <a:pt x="82" y="243"/>
                      </a:cubicBezTo>
                      <a:cubicBezTo>
                        <a:pt x="92" y="238"/>
                        <a:pt x="90" y="230"/>
                        <a:pt x="103" y="222"/>
                      </a:cubicBezTo>
                      <a:cubicBezTo>
                        <a:pt x="116" y="214"/>
                        <a:pt x="149" y="202"/>
                        <a:pt x="163" y="192"/>
                      </a:cubicBezTo>
                      <a:cubicBezTo>
                        <a:pt x="177" y="182"/>
                        <a:pt x="181" y="167"/>
                        <a:pt x="187" y="159"/>
                      </a:cubicBezTo>
                      <a:cubicBezTo>
                        <a:pt x="193" y="151"/>
                        <a:pt x="196" y="156"/>
                        <a:pt x="201" y="144"/>
                      </a:cubicBezTo>
                      <a:cubicBezTo>
                        <a:pt x="206" y="132"/>
                        <a:pt x="213" y="102"/>
                        <a:pt x="218" y="85"/>
                      </a:cubicBezTo>
                      <a:cubicBezTo>
                        <a:pt x="223" y="68"/>
                        <a:pt x="232" y="50"/>
                        <a:pt x="229" y="39"/>
                      </a:cubicBezTo>
                      <a:cubicBezTo>
                        <a:pt x="226" y="28"/>
                        <a:pt x="210" y="23"/>
                        <a:pt x="199" y="17"/>
                      </a:cubicBezTo>
                      <a:cubicBezTo>
                        <a:pt x="188" y="11"/>
                        <a:pt x="167" y="0"/>
                        <a:pt x="160" y="0"/>
                      </a:cubicBezTo>
                      <a:cubicBezTo>
                        <a:pt x="153" y="0"/>
                        <a:pt x="154" y="14"/>
                        <a:pt x="154" y="15"/>
                      </a:cubicBezTo>
                      <a:cubicBezTo>
                        <a:pt x="154" y="16"/>
                        <a:pt x="159" y="6"/>
                        <a:pt x="157" y="6"/>
                      </a:cubicBezTo>
                      <a:cubicBezTo>
                        <a:pt x="155" y="6"/>
                        <a:pt x="152" y="10"/>
                        <a:pt x="142" y="15"/>
                      </a:cubicBezTo>
                      <a:cubicBezTo>
                        <a:pt x="132" y="20"/>
                        <a:pt x="109" y="30"/>
                        <a:pt x="97" y="39"/>
                      </a:cubicBezTo>
                      <a:cubicBezTo>
                        <a:pt x="85" y="48"/>
                        <a:pt x="85" y="57"/>
                        <a:pt x="70" y="69"/>
                      </a:cubicBezTo>
                      <a:cubicBezTo>
                        <a:pt x="55" y="81"/>
                        <a:pt x="14" y="100"/>
                        <a:pt x="7" y="111"/>
                      </a:cubicBezTo>
                      <a:cubicBezTo>
                        <a:pt x="0" y="122"/>
                        <a:pt x="20" y="123"/>
                        <a:pt x="25" y="132"/>
                      </a:cubicBezTo>
                      <a:cubicBezTo>
                        <a:pt x="30" y="141"/>
                        <a:pt x="34" y="160"/>
                        <a:pt x="37" y="168"/>
                      </a:cubicBezTo>
                      <a:cubicBezTo>
                        <a:pt x="40" y="176"/>
                        <a:pt x="42" y="176"/>
                        <a:pt x="43" y="183"/>
                      </a:cubicBezTo>
                      <a:cubicBezTo>
                        <a:pt x="44" y="190"/>
                        <a:pt x="45" y="207"/>
                        <a:pt x="46" y="213"/>
                      </a:cubicBezTo>
                      <a:cubicBezTo>
                        <a:pt x="47" y="219"/>
                        <a:pt x="49" y="216"/>
                        <a:pt x="49" y="222"/>
                      </a:cubicBezTo>
                      <a:cubicBezTo>
                        <a:pt x="49" y="228"/>
                        <a:pt x="36" y="241"/>
                        <a:pt x="43" y="2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9" name="Freeform 117"/>
                <p:cNvSpPr>
                  <a:spLocks/>
                </p:cNvSpPr>
                <p:nvPr/>
              </p:nvSpPr>
              <p:spPr bwMode="auto">
                <a:xfrm>
                  <a:off x="3410" y="2932"/>
                  <a:ext cx="98" cy="127"/>
                </a:xfrm>
                <a:custGeom>
                  <a:avLst/>
                  <a:gdLst>
                    <a:gd name="T0" fmla="*/ 19 w 98"/>
                    <a:gd name="T1" fmla="*/ 104 h 127"/>
                    <a:gd name="T2" fmla="*/ 1 w 98"/>
                    <a:gd name="T3" fmla="*/ 44 h 127"/>
                    <a:gd name="T4" fmla="*/ 26 w 98"/>
                    <a:gd name="T5" fmla="*/ 5 h 127"/>
                    <a:gd name="T6" fmla="*/ 59 w 98"/>
                    <a:gd name="T7" fmla="*/ 15 h 127"/>
                    <a:gd name="T8" fmla="*/ 93 w 98"/>
                    <a:gd name="T9" fmla="*/ 21 h 127"/>
                    <a:gd name="T10" fmla="*/ 93 w 98"/>
                    <a:gd name="T11" fmla="*/ 70 h 127"/>
                    <a:gd name="T12" fmla="*/ 64 w 98"/>
                    <a:gd name="T13" fmla="*/ 119 h 127"/>
                    <a:gd name="T14" fmla="*/ 58 w 98"/>
                    <a:gd name="T15" fmla="*/ 116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127"/>
                    <a:gd name="T26" fmla="*/ 98 w 98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127">
                      <a:moveTo>
                        <a:pt x="19" y="104"/>
                      </a:moveTo>
                      <a:cubicBezTo>
                        <a:pt x="16" y="95"/>
                        <a:pt x="0" y="60"/>
                        <a:pt x="1" y="44"/>
                      </a:cubicBezTo>
                      <a:cubicBezTo>
                        <a:pt x="2" y="28"/>
                        <a:pt x="16" y="11"/>
                        <a:pt x="26" y="5"/>
                      </a:cubicBezTo>
                      <a:cubicBezTo>
                        <a:pt x="35" y="0"/>
                        <a:pt x="49" y="12"/>
                        <a:pt x="59" y="15"/>
                      </a:cubicBezTo>
                      <a:cubicBezTo>
                        <a:pt x="70" y="18"/>
                        <a:pt x="87" y="12"/>
                        <a:pt x="93" y="21"/>
                      </a:cubicBezTo>
                      <a:cubicBezTo>
                        <a:pt x="98" y="29"/>
                        <a:pt x="98" y="54"/>
                        <a:pt x="93" y="70"/>
                      </a:cubicBezTo>
                      <a:cubicBezTo>
                        <a:pt x="88" y="86"/>
                        <a:pt x="70" y="111"/>
                        <a:pt x="64" y="119"/>
                      </a:cubicBezTo>
                      <a:cubicBezTo>
                        <a:pt x="58" y="127"/>
                        <a:pt x="59" y="117"/>
                        <a:pt x="58" y="11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0" name="Freeform 118"/>
                <p:cNvSpPr>
                  <a:spLocks/>
                </p:cNvSpPr>
                <p:nvPr/>
              </p:nvSpPr>
              <p:spPr bwMode="auto">
                <a:xfrm rot="9324461" flipH="1">
                  <a:off x="3408" y="3024"/>
                  <a:ext cx="87" cy="108"/>
                </a:xfrm>
                <a:custGeom>
                  <a:avLst/>
                  <a:gdLst>
                    <a:gd name="T0" fmla="*/ 44 w 100"/>
                    <a:gd name="T1" fmla="*/ 4 h 116"/>
                    <a:gd name="T2" fmla="*/ 44 w 100"/>
                    <a:gd name="T3" fmla="*/ 0 h 116"/>
                    <a:gd name="T4" fmla="*/ 57 w 100"/>
                    <a:gd name="T5" fmla="*/ 42 h 116"/>
                    <a:gd name="T6" fmla="*/ 16 w 100"/>
                    <a:gd name="T7" fmla="*/ 88 h 116"/>
                    <a:gd name="T8" fmla="*/ 0 w 100"/>
                    <a:gd name="T9" fmla="*/ 60 h 116"/>
                    <a:gd name="T10" fmla="*/ 44 w 100"/>
                    <a:gd name="T11" fmla="*/ 4 h 1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"/>
                    <a:gd name="T19" fmla="*/ 0 h 116"/>
                    <a:gd name="T20" fmla="*/ 100 w 100"/>
                    <a:gd name="T21" fmla="*/ 116 h 1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" h="116">
                      <a:moveTo>
                        <a:pt x="76" y="4"/>
                      </a:moveTo>
                      <a:lnTo>
                        <a:pt x="76" y="0"/>
                      </a:lnTo>
                      <a:lnTo>
                        <a:pt x="100" y="56"/>
                      </a:lnTo>
                      <a:lnTo>
                        <a:pt x="28" y="116"/>
                      </a:lnTo>
                      <a:lnTo>
                        <a:pt x="0" y="80"/>
                      </a:lnTo>
                      <a:lnTo>
                        <a:pt x="76" y="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2" name="Freeform 119"/>
              <p:cNvSpPr>
                <a:spLocks/>
              </p:cNvSpPr>
              <p:nvPr/>
            </p:nvSpPr>
            <p:spPr bwMode="auto">
              <a:xfrm>
                <a:off x="2848" y="3057"/>
                <a:ext cx="255" cy="255"/>
              </a:xfrm>
              <a:custGeom>
                <a:avLst/>
                <a:gdLst>
                  <a:gd name="T0" fmla="*/ 189 w 255"/>
                  <a:gd name="T1" fmla="*/ 252 h 255"/>
                  <a:gd name="T2" fmla="*/ 150 w 255"/>
                  <a:gd name="T3" fmla="*/ 243 h 255"/>
                  <a:gd name="T4" fmla="*/ 129 w 255"/>
                  <a:gd name="T5" fmla="*/ 222 h 255"/>
                  <a:gd name="T6" fmla="*/ 69 w 255"/>
                  <a:gd name="T7" fmla="*/ 192 h 255"/>
                  <a:gd name="T8" fmla="*/ 45 w 255"/>
                  <a:gd name="T9" fmla="*/ 159 h 255"/>
                  <a:gd name="T10" fmla="*/ 31 w 255"/>
                  <a:gd name="T11" fmla="*/ 144 h 255"/>
                  <a:gd name="T12" fmla="*/ 14 w 255"/>
                  <a:gd name="T13" fmla="*/ 85 h 255"/>
                  <a:gd name="T14" fmla="*/ 3 w 255"/>
                  <a:gd name="T15" fmla="*/ 39 h 255"/>
                  <a:gd name="T16" fmla="*/ 33 w 255"/>
                  <a:gd name="T17" fmla="*/ 17 h 255"/>
                  <a:gd name="T18" fmla="*/ 72 w 255"/>
                  <a:gd name="T19" fmla="*/ 0 h 255"/>
                  <a:gd name="T20" fmla="*/ 78 w 255"/>
                  <a:gd name="T21" fmla="*/ 15 h 255"/>
                  <a:gd name="T22" fmla="*/ 75 w 255"/>
                  <a:gd name="T23" fmla="*/ 6 h 255"/>
                  <a:gd name="T24" fmla="*/ 90 w 255"/>
                  <a:gd name="T25" fmla="*/ 15 h 255"/>
                  <a:gd name="T26" fmla="*/ 135 w 255"/>
                  <a:gd name="T27" fmla="*/ 39 h 255"/>
                  <a:gd name="T28" fmla="*/ 162 w 255"/>
                  <a:gd name="T29" fmla="*/ 69 h 255"/>
                  <a:gd name="T30" fmla="*/ 242 w 255"/>
                  <a:gd name="T31" fmla="*/ 111 h 255"/>
                  <a:gd name="T32" fmla="*/ 242 w 255"/>
                  <a:gd name="T33" fmla="*/ 120 h 255"/>
                  <a:gd name="T34" fmla="*/ 209 w 255"/>
                  <a:gd name="T35" fmla="*/ 162 h 255"/>
                  <a:gd name="T36" fmla="*/ 194 w 255"/>
                  <a:gd name="T37" fmla="*/ 183 h 255"/>
                  <a:gd name="T38" fmla="*/ 186 w 255"/>
                  <a:gd name="T39" fmla="*/ 213 h 255"/>
                  <a:gd name="T40" fmla="*/ 183 w 255"/>
                  <a:gd name="T41" fmla="*/ 222 h 255"/>
                  <a:gd name="T42" fmla="*/ 189 w 255"/>
                  <a:gd name="T43" fmla="*/ 252 h 2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55"/>
                  <a:gd name="T67" fmla="*/ 0 h 255"/>
                  <a:gd name="T68" fmla="*/ 255 w 255"/>
                  <a:gd name="T69" fmla="*/ 255 h 2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55" h="255">
                    <a:moveTo>
                      <a:pt x="189" y="252"/>
                    </a:moveTo>
                    <a:cubicBezTo>
                      <a:pt x="184" y="255"/>
                      <a:pt x="160" y="248"/>
                      <a:pt x="150" y="243"/>
                    </a:cubicBezTo>
                    <a:cubicBezTo>
                      <a:pt x="140" y="238"/>
                      <a:pt x="142" y="230"/>
                      <a:pt x="129" y="222"/>
                    </a:cubicBezTo>
                    <a:cubicBezTo>
                      <a:pt x="116" y="214"/>
                      <a:pt x="83" y="202"/>
                      <a:pt x="69" y="192"/>
                    </a:cubicBezTo>
                    <a:cubicBezTo>
                      <a:pt x="55" y="182"/>
                      <a:pt x="51" y="167"/>
                      <a:pt x="45" y="159"/>
                    </a:cubicBezTo>
                    <a:cubicBezTo>
                      <a:pt x="39" y="151"/>
                      <a:pt x="36" y="156"/>
                      <a:pt x="31" y="144"/>
                    </a:cubicBezTo>
                    <a:cubicBezTo>
                      <a:pt x="26" y="132"/>
                      <a:pt x="19" y="102"/>
                      <a:pt x="14" y="85"/>
                    </a:cubicBezTo>
                    <a:cubicBezTo>
                      <a:pt x="9" y="68"/>
                      <a:pt x="0" y="50"/>
                      <a:pt x="3" y="39"/>
                    </a:cubicBezTo>
                    <a:cubicBezTo>
                      <a:pt x="6" y="28"/>
                      <a:pt x="22" y="23"/>
                      <a:pt x="33" y="17"/>
                    </a:cubicBezTo>
                    <a:cubicBezTo>
                      <a:pt x="44" y="11"/>
                      <a:pt x="65" y="0"/>
                      <a:pt x="72" y="0"/>
                    </a:cubicBezTo>
                    <a:cubicBezTo>
                      <a:pt x="79" y="0"/>
                      <a:pt x="78" y="14"/>
                      <a:pt x="78" y="15"/>
                    </a:cubicBezTo>
                    <a:cubicBezTo>
                      <a:pt x="78" y="16"/>
                      <a:pt x="73" y="6"/>
                      <a:pt x="75" y="6"/>
                    </a:cubicBezTo>
                    <a:cubicBezTo>
                      <a:pt x="77" y="6"/>
                      <a:pt x="80" y="10"/>
                      <a:pt x="90" y="15"/>
                    </a:cubicBezTo>
                    <a:cubicBezTo>
                      <a:pt x="100" y="20"/>
                      <a:pt x="123" y="30"/>
                      <a:pt x="135" y="39"/>
                    </a:cubicBezTo>
                    <a:cubicBezTo>
                      <a:pt x="147" y="48"/>
                      <a:pt x="144" y="57"/>
                      <a:pt x="162" y="69"/>
                    </a:cubicBezTo>
                    <a:cubicBezTo>
                      <a:pt x="180" y="81"/>
                      <a:pt x="229" y="103"/>
                      <a:pt x="242" y="111"/>
                    </a:cubicBezTo>
                    <a:cubicBezTo>
                      <a:pt x="255" y="119"/>
                      <a:pt x="248" y="111"/>
                      <a:pt x="242" y="120"/>
                    </a:cubicBezTo>
                    <a:cubicBezTo>
                      <a:pt x="236" y="129"/>
                      <a:pt x="217" y="151"/>
                      <a:pt x="209" y="162"/>
                    </a:cubicBezTo>
                    <a:cubicBezTo>
                      <a:pt x="201" y="173"/>
                      <a:pt x="198" y="175"/>
                      <a:pt x="194" y="183"/>
                    </a:cubicBezTo>
                    <a:cubicBezTo>
                      <a:pt x="190" y="191"/>
                      <a:pt x="188" y="207"/>
                      <a:pt x="186" y="213"/>
                    </a:cubicBezTo>
                    <a:cubicBezTo>
                      <a:pt x="184" y="219"/>
                      <a:pt x="183" y="216"/>
                      <a:pt x="183" y="222"/>
                    </a:cubicBezTo>
                    <a:cubicBezTo>
                      <a:pt x="183" y="228"/>
                      <a:pt x="196" y="241"/>
                      <a:pt x="189" y="2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120"/>
              <p:cNvSpPr>
                <a:spLocks/>
              </p:cNvSpPr>
              <p:nvPr/>
            </p:nvSpPr>
            <p:spPr bwMode="auto">
              <a:xfrm>
                <a:off x="2832" y="2917"/>
                <a:ext cx="99" cy="127"/>
              </a:xfrm>
              <a:custGeom>
                <a:avLst/>
                <a:gdLst>
                  <a:gd name="T0" fmla="*/ 84 w 99"/>
                  <a:gd name="T1" fmla="*/ 107 h 127"/>
                  <a:gd name="T2" fmla="*/ 97 w 99"/>
                  <a:gd name="T3" fmla="*/ 44 h 127"/>
                  <a:gd name="T4" fmla="*/ 72 w 99"/>
                  <a:gd name="T5" fmla="*/ 5 h 127"/>
                  <a:gd name="T6" fmla="*/ 39 w 99"/>
                  <a:gd name="T7" fmla="*/ 15 h 127"/>
                  <a:gd name="T8" fmla="*/ 5 w 99"/>
                  <a:gd name="T9" fmla="*/ 21 h 127"/>
                  <a:gd name="T10" fmla="*/ 5 w 99"/>
                  <a:gd name="T11" fmla="*/ 70 h 127"/>
                  <a:gd name="T12" fmla="*/ 34 w 99"/>
                  <a:gd name="T13" fmla="*/ 119 h 127"/>
                  <a:gd name="T14" fmla="*/ 40 w 99"/>
                  <a:gd name="T15" fmla="*/ 11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"/>
                  <a:gd name="T25" fmla="*/ 0 h 127"/>
                  <a:gd name="T26" fmla="*/ 99 w 99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" h="127">
                    <a:moveTo>
                      <a:pt x="84" y="107"/>
                    </a:moveTo>
                    <a:cubicBezTo>
                      <a:pt x="86" y="97"/>
                      <a:pt x="99" y="61"/>
                      <a:pt x="97" y="44"/>
                    </a:cubicBezTo>
                    <a:cubicBezTo>
                      <a:pt x="95" y="27"/>
                      <a:pt x="82" y="11"/>
                      <a:pt x="72" y="5"/>
                    </a:cubicBezTo>
                    <a:cubicBezTo>
                      <a:pt x="63" y="0"/>
                      <a:pt x="49" y="12"/>
                      <a:pt x="39" y="15"/>
                    </a:cubicBezTo>
                    <a:cubicBezTo>
                      <a:pt x="28" y="18"/>
                      <a:pt x="11" y="12"/>
                      <a:pt x="5" y="21"/>
                    </a:cubicBezTo>
                    <a:cubicBezTo>
                      <a:pt x="0" y="29"/>
                      <a:pt x="0" y="54"/>
                      <a:pt x="5" y="70"/>
                    </a:cubicBezTo>
                    <a:cubicBezTo>
                      <a:pt x="10" y="86"/>
                      <a:pt x="28" y="111"/>
                      <a:pt x="34" y="119"/>
                    </a:cubicBezTo>
                    <a:cubicBezTo>
                      <a:pt x="40" y="127"/>
                      <a:pt x="39" y="117"/>
                      <a:pt x="40" y="116"/>
                    </a:cubicBezTo>
                  </a:path>
                </a:pathLst>
              </a:custGeom>
              <a:gradFill rotWithShape="1">
                <a:gsLst>
                  <a:gs pos="0">
                    <a:srgbClr val="FF9F3F"/>
                  </a:gs>
                  <a:gs pos="100000">
                    <a:srgbClr val="FFAE5D"/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121"/>
              <p:cNvSpPr>
                <a:spLocks/>
              </p:cNvSpPr>
              <p:nvPr/>
            </p:nvSpPr>
            <p:spPr bwMode="auto">
              <a:xfrm rot="-9324461">
                <a:off x="2845" y="3009"/>
                <a:ext cx="87" cy="108"/>
              </a:xfrm>
              <a:custGeom>
                <a:avLst/>
                <a:gdLst>
                  <a:gd name="T0" fmla="*/ 44 w 100"/>
                  <a:gd name="T1" fmla="*/ 4 h 116"/>
                  <a:gd name="T2" fmla="*/ 44 w 100"/>
                  <a:gd name="T3" fmla="*/ 0 h 116"/>
                  <a:gd name="T4" fmla="*/ 57 w 100"/>
                  <a:gd name="T5" fmla="*/ 42 h 116"/>
                  <a:gd name="T6" fmla="*/ 16 w 100"/>
                  <a:gd name="T7" fmla="*/ 88 h 116"/>
                  <a:gd name="T8" fmla="*/ 0 w 100"/>
                  <a:gd name="T9" fmla="*/ 60 h 116"/>
                  <a:gd name="T10" fmla="*/ 44 w 100"/>
                  <a:gd name="T11" fmla="*/ 4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116"/>
                  <a:gd name="T20" fmla="*/ 100 w 100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122"/>
              <p:cNvSpPr>
                <a:spLocks/>
              </p:cNvSpPr>
              <p:nvPr/>
            </p:nvSpPr>
            <p:spPr bwMode="auto">
              <a:xfrm>
                <a:off x="3161" y="3033"/>
                <a:ext cx="45" cy="18"/>
              </a:xfrm>
              <a:custGeom>
                <a:avLst/>
                <a:gdLst>
                  <a:gd name="T0" fmla="*/ 0 w 45"/>
                  <a:gd name="T1" fmla="*/ 15 h 18"/>
                  <a:gd name="T2" fmla="*/ 24 w 45"/>
                  <a:gd name="T3" fmla="*/ 0 h 18"/>
                  <a:gd name="T4" fmla="*/ 45 w 45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8"/>
                  <a:gd name="T11" fmla="*/ 45 w 45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8">
                    <a:moveTo>
                      <a:pt x="0" y="15"/>
                    </a:moveTo>
                    <a:cubicBezTo>
                      <a:pt x="4" y="13"/>
                      <a:pt x="17" y="0"/>
                      <a:pt x="24" y="0"/>
                    </a:cubicBezTo>
                    <a:cubicBezTo>
                      <a:pt x="31" y="0"/>
                      <a:pt x="41" y="14"/>
                      <a:pt x="45" y="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123"/>
              <p:cNvSpPr>
                <a:spLocks/>
              </p:cNvSpPr>
              <p:nvPr/>
            </p:nvSpPr>
            <p:spPr bwMode="auto">
              <a:xfrm>
                <a:off x="3008" y="2982"/>
                <a:ext cx="78" cy="57"/>
              </a:xfrm>
              <a:custGeom>
                <a:avLst/>
                <a:gdLst>
                  <a:gd name="T0" fmla="*/ 78 w 78"/>
                  <a:gd name="T1" fmla="*/ 0 h 57"/>
                  <a:gd name="T2" fmla="*/ 27 w 78"/>
                  <a:gd name="T3" fmla="*/ 6 h 57"/>
                  <a:gd name="T4" fmla="*/ 3 w 78"/>
                  <a:gd name="T5" fmla="*/ 24 h 57"/>
                  <a:gd name="T6" fmla="*/ 6 w 78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57"/>
                  <a:gd name="T14" fmla="*/ 78 w 78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57">
                    <a:moveTo>
                      <a:pt x="78" y="0"/>
                    </a:moveTo>
                    <a:cubicBezTo>
                      <a:pt x="70" y="1"/>
                      <a:pt x="40" y="2"/>
                      <a:pt x="27" y="6"/>
                    </a:cubicBezTo>
                    <a:cubicBezTo>
                      <a:pt x="14" y="10"/>
                      <a:pt x="6" y="16"/>
                      <a:pt x="3" y="24"/>
                    </a:cubicBezTo>
                    <a:cubicBezTo>
                      <a:pt x="0" y="32"/>
                      <a:pt x="6" y="50"/>
                      <a:pt x="6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124"/>
              <p:cNvSpPr>
                <a:spLocks/>
              </p:cNvSpPr>
              <p:nvPr/>
            </p:nvSpPr>
            <p:spPr bwMode="auto">
              <a:xfrm>
                <a:off x="3287" y="2973"/>
                <a:ext cx="62" cy="57"/>
              </a:xfrm>
              <a:custGeom>
                <a:avLst/>
                <a:gdLst>
                  <a:gd name="T0" fmla="*/ 0 w 62"/>
                  <a:gd name="T1" fmla="*/ 0 h 57"/>
                  <a:gd name="T2" fmla="*/ 54 w 62"/>
                  <a:gd name="T3" fmla="*/ 15 h 57"/>
                  <a:gd name="T4" fmla="*/ 51 w 62"/>
                  <a:gd name="T5" fmla="*/ 57 h 57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57"/>
                  <a:gd name="T11" fmla="*/ 62 w 62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57">
                    <a:moveTo>
                      <a:pt x="0" y="0"/>
                    </a:moveTo>
                    <a:cubicBezTo>
                      <a:pt x="9" y="3"/>
                      <a:pt x="46" y="6"/>
                      <a:pt x="54" y="15"/>
                    </a:cubicBezTo>
                    <a:cubicBezTo>
                      <a:pt x="62" y="24"/>
                      <a:pt x="52" y="48"/>
                      <a:pt x="51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5" name="Rectangle 125"/>
            <p:cNvSpPr>
              <a:spLocks noChangeArrowheads="1"/>
            </p:cNvSpPr>
            <p:nvPr/>
          </p:nvSpPr>
          <p:spPr bwMode="auto">
            <a:xfrm>
              <a:off x="4513" y="391"/>
              <a:ext cx="31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>
                  <a:solidFill>
                    <a:srgbClr val="FF0000"/>
                  </a:solidFill>
                  <a:cs typeface="Arial" charset="0"/>
                </a:rPr>
                <a:t>3</a:t>
              </a:r>
            </a:p>
          </p:txBody>
        </p:sp>
      </p:grpSp>
      <p:sp>
        <p:nvSpPr>
          <p:cNvPr id="241" name="Скругленный прямоугольник 240"/>
          <p:cNvSpPr/>
          <p:nvPr/>
        </p:nvSpPr>
        <p:spPr>
          <a:xfrm>
            <a:off x="1428728" y="5643578"/>
            <a:ext cx="1000132" cy="3571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Аня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6500826" y="5643578"/>
            <a:ext cx="1000132" cy="3571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Женя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3929058" y="5643578"/>
            <a:ext cx="1000132" cy="3571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Нина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3" name="Скругленный прямоугольник 282"/>
          <p:cNvSpPr/>
          <p:nvPr/>
        </p:nvSpPr>
        <p:spPr>
          <a:xfrm>
            <a:off x="1428728" y="5643578"/>
            <a:ext cx="1000132" cy="3571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4" name="Скругленный прямоугольник 283"/>
          <p:cNvSpPr/>
          <p:nvPr/>
        </p:nvSpPr>
        <p:spPr>
          <a:xfrm>
            <a:off x="3929058" y="5643578"/>
            <a:ext cx="1000132" cy="3571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5" name="Скругленный прямоугольник 284"/>
          <p:cNvSpPr/>
          <p:nvPr/>
        </p:nvSpPr>
        <p:spPr>
          <a:xfrm>
            <a:off x="6500826" y="5643578"/>
            <a:ext cx="1000132" cy="3571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6" name="Скругленный прямоугольник 285"/>
          <p:cNvSpPr/>
          <p:nvPr/>
        </p:nvSpPr>
        <p:spPr>
          <a:xfrm>
            <a:off x="6500826" y="6143644"/>
            <a:ext cx="2428892" cy="500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Правильный ответ</a:t>
            </a:r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285720" y="6143644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500826" y="6143644"/>
            <a:ext cx="2428892" cy="500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Правильный ответ</a:t>
            </a: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Опознай пословицу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142984"/>
            <a:ext cx="8072494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Вирусов бояться – в Интернет не ходить.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2928934"/>
            <a:ext cx="3256366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Группа 9"/>
          <p:cNvGrpSpPr/>
          <p:nvPr/>
        </p:nvGrpSpPr>
        <p:grpSpPr>
          <a:xfrm>
            <a:off x="2000232" y="2214554"/>
            <a:ext cx="5381194" cy="3786214"/>
            <a:chOff x="2285984" y="2285992"/>
            <a:chExt cx="5381194" cy="3786214"/>
          </a:xfrm>
        </p:grpSpPr>
        <p:pic>
          <p:nvPicPr>
            <p:cNvPr id="8" name="Рисунок 7"/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85984" y="2285992"/>
              <a:ext cx="5381194" cy="378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2285984" y="5643578"/>
              <a:ext cx="3929090" cy="4286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Волков бояться – в лес не ходить.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285720" y="6072206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7148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попадание!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5763" y="5929318"/>
            <a:ext cx="214314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Правильный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2987824" y="6000780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659" y="4728418"/>
            <a:ext cx="1214446" cy="428628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 </a:t>
            </a:r>
            <a:r>
              <a:rPr lang="ru-RU" sz="2000" b="1" dirty="0" smtClean="0">
                <a:solidFill>
                  <a:schemeClr val="tx1"/>
                </a:solidFill>
              </a:rPr>
              <a:t>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4942732"/>
            <a:ext cx="3035746" cy="1058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Сервер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BDAAgGBgcGBQgHBwcJCQgKDBQNDAsLDBkSEw8UHRofHh0aHBwgJC4nICIsIxwcKDcpLDAxNDQ0Hyc5PTgyPC4zNDL/2wBDAQkJCQwLDBgNDRgyIRwhMjIyMjIyMjIyMjIyMjIyMjIyMjIyMjIyMjIyMjIyMjIyMjIyMjIyMjIyMjIyMjIyMjL/wgARCADnAfQDASIAAhEBAxEB/8QAGwABAAIDAQEAAAAAAAAAAAAAAAUGAgMEBwH/xAAZAQEAAwEBAAAAAAAAAAAAAAAAAQMEAgX/2gAMAwEAAhADEAAAAb+AAAAAAAAAAAAAAAAAAAAAAAAAAAAAAAAAAAAAAAAAAAAAAAAAAAAAAAAAAAAAAAAAAAAAAAAAAAAAAAAAAAAAAAAAAAAAAAAAAAAAAAAABr2ecHo+uC8/PYdcd5yetY12APRAADXDYJDEx2eN+nEls8r9UAAAAAAAAAAAAAAAAABGEmiZQyAAipSG5mRi511GENOIc/DLJAAQ1as1Ty32Drg/lMz0jRbZpr55javrhZoHD3VsmOaui5ba1KQkWvnOwSAAAAAAAAAAAA5K1a4Hnqu3asW6HQO+RyQiq32ceTT6INmYAAACPq1vr2W3Lkunw87uMdJJkxqpAcnWOTRJDVTLxSMOj7oz15NE7M0iX002hHyG/KEgAAAAAAAAANGW1Dlz3gJfKZLc9FstS/QvPeevRBpoAAAEObq3xcNNnonX51urT0jU7RHUsNdIAACm3Kn5LuHP588/Znpz2okZulWrbmlxuzgAAAAAAAADEyjYOmFmu3j3opYebp4uZptqg2e+dp8lFxN0kqhb76As5AcnX5hMdVe3/e+Obdv0EvxzkZ3VDekUH0SjRMBIAAHPUuiCy3dOWn7i1dH3k+Q7nF29c3fLXs9bCAAAAAAAUnWXpA8ZNUKM0jolr8QllAADHz70Gs02WgXVgAISbHluqx3GnvyXsssffTlFSFyKlZ4eYovkxdWAABEUb0+Bosrz5n523Zh8z4nKTjeqyu2/T18IAAAAAAHlkh20c9TqV4jChXiRlz59AAAAAAAACl3SmXPLbyRNhj7eIiz1iz8zVJjLr7jcLOQAAHD3aeJpGOf3x/Q178eeX29Rcx6OPMaagAAAAAAIaherQUKBd6lHS9PlOXqAAAAAAAAAIKdOJR8hHwiLPWLPx2F9YAAAAFL0zXD5W2Ks2c1pp5uk10BIAAAAAAADFkAAAAAAAAAAAAMcgAAAAAA+fMgAAAAAAAAAAAAAAAAAAAAAAAAAAAAAAAAAAAAAAAAAAAAAAAAAAAAAAAAAAAAAAAAAAAAAAAAAAAAAAAAAAAAAAAAAAAAAAAAAAAAAAB//xAAtEAACAgEBBgUEAwEBAAAAAAACAwEEBQAREhMwNEAUICEiMxAVIzEyUIAkQf/aAAgBAQABBQL/AEeRiP03x3tQYlqZiIEoKOVvjvaExP8ArM1TtOvYVhtxlutcTYbxXY2kq1TyGaS99HBQ9F7ywYl5J/R17tR98Gux2LCzUyf9Xah7YQkK6XoZdZPoK67HW2mQBUqyo/JkikaqTYkwyDdRkF6ZkUBC2Q1Z12XHnMiKKxla+lm0mouvZVaXZyNaoYGLA70shUA/udLUTtjyfrX3JO9ysiUjUCIg44epHbpgkGsd0Ply2OO+GCQdexlMQyzZwcFGLfbWiYKJFdhbWdyZNArlOiytiqVN1ASYXlyNjdEP58q4uGVUolj5pPHRqaOp3duP6HyuBhiiuFZViuVmd3dB/wAKZmdLbIWH3zEEnxU9uZiuL35amG6RbQZ5HuhCkrK3YH5OVY6al130yMRLqHRcmxGxQTuJSG02HvsVYOvXpvKwjtuEHEMBYCK6qwEoCn623zZfWR4dA/JyrzOFVqvhdobaD+mQ+aj0fJuRs0Xojbw0rEREilhVnHXVXsDYDu8hZ3Bx1fU/ofk5NjJVq2rmXmyKrG/qLA7IcEaNjC1jp20uTkfQ5ja6PyF7nnvArRTJzQkYR21m4qqMZxsOWYtDTmQlUTxXRdqjE3q+yJ9/jq8z5nvBA3Mk9mije0UaVK50Ibi3rMS4hROImZx/IY0VRYbDz/cTs172RuAGuMA6GXOZEbI7OZgYuZaB0bCMvWNYcGLp6tLJtf7bY19usa+3P1s9Rx74LzW7DF3ocRAto7VAC4GGcSCjZaaOys6eFjR3aPIyv7WogrQZa2kOpIy1Hpre1WseHaJQY9lZtqqhbyLbM6Qk3so4oER5Z/Q/L57GMrvJ9Ru86vNdFYQFsUfey2SxhZ2isVQqaodFyLwkSlhIs/8ANuyfzxrxBxrxBaqxFkufmMq2uVAjOmFpi9XMtAaY0ml66p4s7Ok111x88Y1kHyI6qYgov0KywRE8OE8awiuCAynz0Oi5NyssVxPt/hHDmNC/brcQeqqWDY5+VDanBN31EvWQrbNKWxrKWIBPZx1WrCYsKKrFWnj+q1lPnodFybcf88RAuGdyZgkn7H6MDXCig1c+1X4i6lgqduDBynDExj1LCt2cdT9LvS4/q9WagWdLWKl8lg7yn/tnvWsoKDCVzUQDK4jAxz7qtZKnrHZOamuKDQo/D2fgS8R9LvS4/q+bYH8aJ9xjwy8FJrQrgp7F1Qhm3jwKaaLviK6pSjtrnS4/1s82wkoLH1odB48SLtJGJ1ERHcxERz9mz/RH/8QAJhEAAQMDAwMFAQAAAAAAAAAAAQACEQMgMRASITAyQQQiQFJwE//aAAgBAwEBPwH8KAm6mOEWsT2gYtjrjlERjVogRcww0oVXJ5loNvp/K2iIT6X0WOu0QNypmZua5oEFbWnBTxDQLaJ51rNGR1gjtPlMAGE4AY1JhCfKIQmUN1tEcypUp7iW/Apui17YRY7ITWxlHsFtI+7WqXBufi1fCaeYVTuRPti1vB0lVXB2Pikym5VTuv8A6AAOT6v1/B//xAAqEQABAwEFBwUBAAAAAAAAAAABAAIRAwQSICExEBMiMDIzQSNAYXBxUf/aAAgBAgEBPwH6KJAxVzBGaFWqPlUnl2uEkBTzphTs0TjJnFVE1GhGyMKo5PLcNrmWoPIcXqlaY7iBnnvN43QqoiMVSm8uDmhb6o3qaqOdQuw2oZD9XjNeZ8qzVHaOPOOibfHhPLjqmEnXaM9gOw3Zw2g5QrquFU2NDh7CoCcNCoXAyt4Arw8JvWcNYcM7I+JVAMLxl7WzaH9VQcJKs/bCDeKcLxLSF/JWpg6qzsc0cXtWtDdFU6CrP2xj3DiXMVOz5epr9D//xAA+EAABAwEFAwoDBAoDAAAAAAABAAIRAxIhMUFREyJhBBAgMDJAQnFysYGRoSNSc/AzUGKAgpLBwtHhFDRj/9oACAEBAAY/Av3j95wHmeazaFrTm3XAxxUlS0gjh1dm0LWnNuuB8v1Zbaxz6dm6MkwvMxIVWu9r9107RGxdVfT+q5OX03stvs35qzQk7280ZhP5PUaWgstFp6W64GNOgYxW3ex4cH9vUqo2l+kIVFr2OZtJEHP9WbCkLIcN6qcgm0mdlohCnUbY5O10nV/+lcMMkOVcoEWLqdPTiVLKZe7IKpXqm1XqdqMBw6NziN4YK0xxGV63mNd5XLeY9v1Qsm0dE17cCmGs2xQpmQzNx4okNLuAR5XyiNpFljB4Rz26zrIVui60EG1qkOOUIPYZacD34tdyhgcMRK/7NP5qRh0rMPx6sxF5i8KS2RoDC7VRvmLSuqUz8bPut9p91T+Pv0mbNwDmarlbLVprYbIwlHlDajQ2N61kmWtTHkgHSb74yVqbtU5jHSW96kNtM4YrlNdrPtbJdjgUavKGX2omUBTZZYM3dHYtxOKb5jq6k5CVsw/Kbwrg13kVvUn/AClcVT+Pv0rNOpY1dF62dMXe6sOfFDNoxcrLLoFyadXBFk7gyW2Gv0RLWtGk3pj9R3iXOgKq/ZQGsJtOxK2oohwtZYhbpv06BefgiXebih59XV9BX8J52yJ3VT/OfVAaPhVHoDS9T4WqDZAGqtuAF5Hd7cbyLHiWuEEKxSZZbog4i8Z9CG9kXNUeI4oerq33TO6rbwQIIV1Vvx5m+lU/j79U4f8AomDUyo8b1tHXNGCk4ZBQWtjHFFzQbjF/fNk3E4rbO/hRQ8+qh1SXfdbejSp0eMzKiIK3vdCy4sn4KTUJ870z49U/1BBpwYL0ar7mLC4ZaLd3nrfPwCDJ3sSO77xv0Uupg08xnGo1Qewy03g8znnJTVdEm8oAPuHBfpPoh5qNp9OnLscmjEoTNJp8H+0GgMPEKy3DAFFj927wnFGKcOdqJgJlW+oOKDWgtKbaxk9TLj8NVlc8YfnRGTFreceCBfutHZZmoa2y3QLfqAcAvs6Z9k1jd2TiMu6yTARZRx1VtxvxkZcQtCJ+f+0WvBDbRsTpzOY3Erw/NeH5rw/NQgd359Ou7exLQSpc27DHFG6PYJzzeYxW5TBeTknh7LDTwW7GnkixnbyMJl5MyST1ODuBZM/4W0mZ8K7Dv5VdTv1cCVvOcf4Ss/5Vi5W4kZoOaZBvHc5efgs2t0b+b1p5ZcQg1jJOMaZFB9XfqQPIXdMerqC4gtccwUGUiDvWVZqNsnjmmMc4y/OU51Ko8xjkhsoMCzBTKdISTe+VSY37t51VPqbqjmDOCntdagfeK081Zt1KZ43hXOtDgr7vMLsj5o2rg3w69w2NC7V6pu2tSfUV9pvt1zVihe7VW3mc5HuFx4a6q0dyl/QwVZptjqAbbcepZ+L/AHKCJC2zKQa+1knuvAbdunVMa07TG4iIwUNF+ZVP0qn+c+q3WxNyDzeDc8Ky7fpnBWqTrQ+qhwBV26fkmvpGW+KdO4MqftGU+icWmRzbUYeLhxQaxsvmYGswUHVt94y07mz8X+7mLCYVTetFxHunenmp+lU/zn1R4Xp7D2XI06nZ9lj5FX7r1feNU1zcCO4VqGc3f0TaoyxCbUYZa4SEQc0LDYOfdGfi/wB3O7zHunejmEkgjMIMbgOqe3UJjtQhVzHaWyfeDgoN4yKY98uJ1Qa0QBl3DbNy7Xkv+RSFx7QHutm++iforbHAtOYTvWe6B9oWA61x53eY9070dc79hyLTg5FuWSh7xeNE2nMxn3K1REj7n+EXUtx2bHXKxQDgc9E1hMkYnu7vh7p5GFnrnmJY7TJF7+yLh5phtmGmYPdbwCru83D95f8A/8QAKxABAAEDAwIFBQADAQAAAAAAAREAITFBUWFxoTBAgbHwECCRwdFQgOHx/9oACAEBAAE/If8AY+DueLE/T3db/RtEsglFIEANWuTFKfDFQUbr/SSseZT/AIxKsCeEC/SlEJCuoNqPg6NmyNCfYXS4q8URGIa+9RghDkUbCiIYh+5tEMpTH2TSUQs0yEr/AKNZqeMHAa7lGIJlmEbf4xlZ8jqAatCfEJVvBwt0x0o51WGGtDKiRM35Tek+AhY70FNMrB0H2zFFCVFSikbglA7sf6rvoiFXQLRaPzV/s5KvJBzwnYcUpQDmagxXQk62r9REkYNVqP2WHRHms2SQTBzR+TyGvnn3zCYfRoEkq59qglsFSRNhMEe/h6QE7lmog4Yleug8L4B2vXYSpfj+qYAAk7H1Khb29z7pjebOyNKUJTIEzTD9rMDSr6IWnyqdQQcjVoaCsnZFQxUL080hDtYP7VkLVKGDaihM8jNqxsY104P79t2fblfHb+GXTvmHULVa4F5GI/tezg+9YgHyxR2jhZr53L7i4p7gHHNFIBuqyrdd6NbcscC7UEyDATSnKLqFdaPRsCaZaVrjHfCKTm4Dua4R3zEd3NTTzhBsaH9qVijPQYoVwMqydT7M8mjdq/AVO3+/h/ObVi+WPrCBynNECLEPu8L5SBSoCzMH4j3rYq9+qJuEc0UuA8J0qQUtDy+RLubx0q+4AalQFTTDejZzSDP1WLuKIX0g3d6HZkvmu3e/huomOqM0WvbAnbatamyj3oRLM9K+DzXzOXhSNr/v907vmfvSgFrvQr5hLNGgSVvP/tZBl0I9aHMPOBee3eaFSsViw/ddlXZ/fwlmBcqoMINzS6UyFxUan0BFkhP4q7luLs6RLRgoWZkRbq+ELTd7UWJUXd/VQtQ9tCltoYljq5q/Nku38orf2/lQ/heqzfy7hnGjTrVpKyOG4wKE6WBqfQyphiht1JURcCAlS0e5RDOCfegQXNsvvlIq3HQooFVjcc0azBnr08k0nkH/ALV5KMoLaJ8Xn8meaHLAlReK5Ika0kpdURr4L3RKDMNqdxJG6ElR7KmdAfC0nrUlzjGXLUmiPB3rbx8t6LFHx61BorGXlNRJKwZdfKOBBq1fOkvC4bxtXttgdTU3GnRBCAwHMcCgKhhlP6Ro6U1wU8VMelIkjKxSmICfeX7jtIE+1XTLDK7GtFyt34NRYLKDZ44ohgG3DBtxSV+wuY5rczUT+ZWjq8E1qPyNwGXwZLIkD1RiJfmlrmNwen5pGBS8it0rM5zf2r8OkBQjYHSgKBmNSJsocVH8chqeTUX4TDNQWYMiXTc06M1sSCRnCWOLcpb6Ijvn0bVDqOTIQ9fuy9K7V7+AuUpcp5MVImSBibxU1WvBuqHA8IBSDBUEu9HWrVjdExlKOhLQY5mnYa+vTXbvu+DPTeaexdfWgmkjk1hn1zRECwbGB0Yw0KZsak6NWpDeZ+6VxFdGjcelBLcJX/4oIIPHAQtng4KCkiZdaacjpBZ/amsFgXjcNaQNes03c21GouBCczhbIOpQZKww62COjNRUCZedfvSRKwhZa+EqMJNEo6bjh+KhpiE3PQ/2l3KLe1NRISvBmu++9ds+7wUmpDrOOjHerJfk41pYAy/+dmoc7Zmz+0ogJkbNCY6E/So+MwhBuvr5BM2hLrQLuwn53+kBwTx7PJWVrGAHcFE4wjRCY62aiDyglrBuJo0AClbEaK7v7n07771277vCkXVHdWwU/m5WY04f2otFj6vWtI7KfremUQ8A96gkgJGnkNoy/eh6N8b5qUVKQChakENJoyo9V18ur4HZXcvc+khxPsUQ9uDwuaE7UJxbfrmhHFqBXOQf1WRr8etQppqtnag4CgGnkEkK5gHd6VIsy5pKN3WTBl7lQWElE+Cx5QDEi9Ux9fgdldy9zxow1T3/AJUOAJ9da9RH60GoZBx71pd4sz5J1Mbuz40pGDjD02pl2d7j10oBwrBEvlysJN12UciEJOp42uOp4LzQl7I51NWGZgTJtPle5oULAA48yLABx44BAQcf7Ef/2gAMAwEAAgADAAAAEPPPPPPPPPPPPPPPPPPPPPPPPPPPPPPPPPPPPPPPPPPPPPPPPPPPPPPPPPPPPPPPPPPPPPPPPPPPPPPPPPPPPPPPPPPPPPPPPPPPPPPPPPPOPPHPPLvOIOPPPPPPPPPPPPPPPPPMPPPBlHvPPPMD9POAITdPPPPPPPPPPPPBJ1B51PPPPOVBPPPLJekg/PPPPPPPPPPN7uAnlPPPPAH1vPPPB4AZ/PPPPPPPPPOOEEnqa/PBCb8H/PPPLdkMnPPPPPPPPMMODLHKVPPPNDrn/PPPE1PJ3PPPPPPPBPPPPPPLPPPPIsye/PPPBsnV/PPPPPPPIgNPPPPPPPPLIigPPPPPKJKyvPPPPPPPPHPPPPPPPPPPPLHPPPPPPPPPPPPPPPPPPPPPPPPPPPPPPPPPPPPPPPPPPPPPPPPPPPPPPPPPPPPPPPPPPPPPPPPPPPPPPPPPPPPPPPPPPPPPPPPPPPPPPPPPPPPPPP/EACQRAQACAgEDBAMBAAAAAAAAAAEAESExIBBBUTBAYXBxgbGR/9oACAEDAQE/EPopdORLsuKM2QUVfES0SnfrA2xA8nQFaIDDkiDtBb5QU/zFjXcN01EVT6iruCnQrn6jWPJylXCXZTtxqZ8Tvj8ShK0f2DKfWpZc7/SDN7jWd9UGJY3BJiNYSwzriuCUlfFxIB7AC3xJleIs2EYckpB56XTuoh9q2/CNT5TfBR4cVQynNdv5MCzJFq7PaqszTGLrmmEW86I5+hv/xAAmEQEAAgEDBAEEAwAAAAAAAAABABEhIDFBEEBRcTBgYZGhcLHR/9oACAECAQE/EPrCzut01IopFqEEXQ1pyixA1fzKWMwS046KC2OChpB3ZuNWYgCs1pNk8xJO2CIcssAWfJQRB36J+QgUENNgBIop4qrnTc/gTFPut9uxLq7P9Yh+bNFUWU3SspU2LXU2jVUTJmNVmAYb6Tq/JFzguvX+x+fyvYOFGlc4KRdThIoXqLP8IvEo7D9GZ+D2v76F6D0zCfOn7kEETgceklcIefMtNLfHanIKvMCgeGFAdZTNZshIRYgUV/A3/8QAKxABAAEDAwIGAgMAAwAAAAAAAREAITFBUWFxgTBAkaGx8BAgwdHxUIDh/9oACAEBAAE/EP8AsfC5zECTifwkESJEZnTP4tnWKXVGKBC0qQBQ94wQPc8O6VBJSdM0oXWIoBGKEMHt/wAYdfEknYOl0t96uXinVD0Y7U9caFZTHvBahSOFjICxw6UfwMriQMawSoo0wJg43hRj+q3eUITYaKMfs4nIIpcxipqamhNCQlwYoIGi2yLEcB/mrmozhEiHKSVC54zBUrwQZaP+LsbQVDSZNS14CaicoLdd15W9N4GNLlkFpr3u7FXbFQSYGDSaiaaI9ILLxBYNamLMDzVyqwGreh1SkoOrvBu5/WTpMlQuJN6N3ZgEwWZvpo0ERWqxHRh705BiYQA9GfamhUupG7bHSm6R2S5x1m1Wn/cS6JQckldYpXDkgF2JQoStUEd51OqW0PyKeEYU7AXahdOA7EG41CMJJO5AsUafbcg488wTJMWNxr/LUdgAhhI/VygCVcBWZaCZl4nVHb8RUVFRUfqfxL4CWGzrzRJWaSyxFklr2RoGdYE/6x9lartI56AFIk6qAKYtIN6mfBgtFEFRUfmzsEoMJwMJG1SBiywwTqTFCaalyEUwGSDirOwtuWRxMtWWRLMZR6GC9QJqQmDM7UFgxgwrUcJyeajC8l437Nui1G6Xuahlba/FAGx5QAgAb5a3z0AGLZcaw6UfpGwQlGdnvX2GytPCsxkbCOV60eMRI3Kyyd1XsfkUdn80JF0MiHrL3qQAxmVrtDRsStoKy/sNB2mLHODkzG1N7YyJc5it6nhQLyp1NsbBLvUXO8QEICNimnCzJUjK7tHWtRsZ07YxrT1G0C949QJ60mU3QlwQQG+WjES8xopf3orXy2iFJcS8btRSjAkEwF4f8Um0ix4iSGz2R60BbJlfJc/S8yCNXSKQFu7AvY+KhCEBEdlaeF9Dvp/X1/Foku3A0FWAQMUHgNcaZeP4StcHqUA+VTASZtrgfL2qREyR3lN3u2KmlhQKzLhlvSqE5LEDaefLrqKwJ0OrHaguuYRCEpI6uapLLddqTyFKAepeKj8AFIAquCpco673y+Kwyo3sMdDFfWbK08KUpRMSUnDit+V4Kw1bNIwNYkXtCpUA3U17/wDGvbeENrBh4WgbSeIgvySrzcVoxnwQdWiUApKZt/gKOlIXyd41XtT9OUFqd73H3NMw60EKA2RuXz5tabUuRfb6tb+xBnf+BXvHxX32ytPBONbMAuk6HdqFN8ckubWRfdo8KrIIAXZBA608vSk6DMKGKaYtCJHSw0yuJ0BEznPvVq90hB8KIFwxeWjuBoCAD1LPWpztmDqMPXL1ipJOPmG7gY96mjXsIDhOBwXqXBrJmO2T1aCUMKRUuHOhNT5WahvKbj1LQpJGAONsF+BQ2DoSIZ/DlBMDV0PWgN8zFQnBHFqJogEYR0obXIh0+lNtaJ2INGAUAZH0/eDdGJJ2H84osxLiJ2EszsW61c3ds6DNsGlZY1YTYi92LqZw9wclzlaLUYIUZqRd0qJCEpTIemcFS1gYSS6ZQ40o+AFZGengxdNQIkoNWLxTY0TuH3BVr/g7z3leKixOldr2F3f/AGhVrIsE519vegcQDLD9cBRawcqQe7K9KZM8EYcsmINikbaBkbMvPlL/AGhcApuWBNMTcHqJeCma4F9K5jOlYlJ1xeImFJonlZjHapo7y4SZ5X8A84LsGRr6L+q+y/qkSsIX+iomognEzFT4JMXQM7Ufq04CwJNViSwtimDASxhKsSF3NDdUSAUi0p/im3amFMtkat2oPMkqETdq3qxdpWWF7botQsVMYkAWdR1ju0kYAkBmLl3nWp+bIJUm+PBuUJjQlkp3cIEqOMEqMyjdsW0VFz1dauCQIWFlNAqVbJnqxwB9atxToC9I96wB9EPalxE/Ah8VM36alJmXxrRkhcEhI+T0ZEaw3glCmZLRVBMvKQZUcrWIiHwTDvpk20NtAdlSWDM7NlxV31AEiLegylABAQbfmPx71X0mytP3XjFyDarK9KuVEUKbOZBetAkeLRCWhxHSlGpRISWH/wBpqqzJHfF3xUsbbJO9LuRvho92JktbrRvU8ZbACAvG3hZo8SQ5Z2h0QAN5o7gANcqbiZFmEdqhbMLykMtBLctrFSlIkaSOpHN6nY7svsn3qR5NHfzVvO6lH3KxeJYIuLnq3+QIAAgCxHjowGIxURI4km69qZOkzEzSxMetFicaYPdCw6A9aDnO2A2G6Szhmn4kShb7pAK9V2ZJaRAAQ7AFCd+KPufchgAuSDLUw6SXVKq7yr+8SZRCngwbIwGfBy+FFpIhMj2aJfKJRy6zj0p9tvQ1QaETmyku521bSmi3CaVzKCAvpoGhX2mzwugZExcmhIJp5MEAjqnretCKLmKx5jXe2tQEXw7ctDb0o3jQw49uhv1p4tIAA9G0+lQIn1leqz2q7K7UjCFlqAZzHkIm7pctfdGsHTTrafRpGNopAa5ROVJEeEiYyUtKGDISW0AgulM2CnXZ94Q7WoAAABAFgPBjwRe4fgoaCCUGRvTQU30QAJedawqsr7TZ4eSL8KdoEvpNAfDWbNwdFTrQgZNiLQ7DZ4zvUrODIHYYn/SsccLkFOWjhpwu9IA8NPjmhWJ1CAmDpjx2pXLxPefeIPWnAl8Ze301oSPEi5/eiUahQEsiRSMNlYWJLvA+UB2n7OCNGcAgKrIlM4IKstHgk5Y9bRS77iXQQPSWtIYS8gw+jfo1FWFe/luZH+qMsokrM9dBScMlFLEYQONZoCOBQAbHkBqmBl2UnUvZdqbdjBLZw6803v6XPgG5STCSiTpw8NXpy7OSfefKMCzKFTZ2ROu1HkJSNhL0juQdgEPuoREwg4iR6iPSndmyczE6txtUO0FmVBqZDrV7c6SDcuO/kUnONqB05WhLW60O6221Thuo1nqy4xVv0DAt3dHrxWJ7ujsrF9fLzJQVBMAi9gmmNS7vAqBO8DWniNT4JVcZ4GYmWSmCKJoIWkL2x1nar3YoUTeKGHmajycVE2jETFag+ggeYSc1cG0wQPFfxFVcsIP+x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93614" y="332775"/>
            <a:ext cx="4566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Разгадайте ребус:</a:t>
            </a:r>
            <a:endParaRPr lang="ru-RU" sz="4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45" y="1308605"/>
            <a:ext cx="6121610" cy="282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868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500826" y="6143644"/>
            <a:ext cx="2428892" cy="500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Правильный ответ</a:t>
            </a: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5643570" y="6215082"/>
            <a:ext cx="428628" cy="428604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357298"/>
            <a:ext cx="3551229" cy="4647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ФЯРИОЦМНИА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>
              <a:defRPr/>
            </a:pPr>
            <a:endParaRPr lang="ru-RU" sz="1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>
              <a:defRPr/>
            </a:pP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ПЮТЬМОРКЕ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>
              <a:defRPr/>
            </a:pPr>
            <a:endParaRPr lang="ru-RU" sz="1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РИНПЕРТ</a:t>
            </a:r>
          </a:p>
          <a:p>
            <a:pPr>
              <a:defRPr/>
            </a:pPr>
            <a:endParaRPr lang="ru-RU" sz="1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ОТИРМОН</a:t>
            </a:r>
          </a:p>
          <a:p>
            <a:pPr>
              <a:defRPr/>
            </a:pPr>
            <a:endParaRPr lang="ru-RU" sz="1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АКЕСРН</a:t>
            </a:r>
          </a:p>
          <a:p>
            <a:pPr>
              <a:defRPr/>
            </a:pPr>
            <a:endParaRPr lang="ru-RU" sz="1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pPr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ВЛАТАРИКАУ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357298"/>
            <a:ext cx="3786214" cy="4637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ИНФОРМАЦИЯ</a:t>
            </a:r>
          </a:p>
          <a:p>
            <a:pPr>
              <a:defRPr/>
            </a:pPr>
            <a:endParaRPr lang="ru-RU" sz="1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КОМПЬЮТЕР</a:t>
            </a:r>
          </a:p>
          <a:p>
            <a:pPr>
              <a:defRPr/>
            </a:pPr>
            <a:endParaRPr lang="ru-RU" sz="1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ПРИНТЕР</a:t>
            </a:r>
          </a:p>
          <a:p>
            <a:pPr>
              <a:defRPr/>
            </a:pPr>
            <a:endParaRPr lang="ru-RU" sz="1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МОНИТОР</a:t>
            </a:r>
          </a:p>
          <a:p>
            <a:pPr>
              <a:defRPr/>
            </a:pPr>
            <a:endParaRPr lang="ru-RU" sz="1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СКАНЕР</a:t>
            </a:r>
          </a:p>
          <a:p>
            <a:pPr>
              <a:defRPr/>
            </a:pPr>
            <a:endParaRPr lang="ru-RU" sz="1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КЛАВИАТУРА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428604"/>
            <a:ext cx="8143932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Компьютерный вирус изменил порядок букв в словах. Восстановите написание слов.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5929330"/>
            <a:ext cx="2786082" cy="571504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балл за каждое верно названное слово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00174"/>
            <a:ext cx="8929718" cy="5357826"/>
          </a:xfrm>
          <a:prstGeom prst="rect">
            <a:avLst/>
          </a:prstGeom>
          <a:noFill/>
        </p:spPr>
        <p:txBody>
          <a:bodyPr>
            <a:prstTxWarp prst="textArchDownPour">
              <a:avLst>
                <a:gd name="adj1" fmla="val 20786003"/>
                <a:gd name="adj2" fmla="val 4563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игру!</a:t>
            </a:r>
          </a:p>
        </p:txBody>
      </p:sp>
      <p:pic>
        <p:nvPicPr>
          <p:cNvPr id="7" name="Ап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785926"/>
            <a:ext cx="23050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42976" y="1643050"/>
            <a:ext cx="7786742" cy="4286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Поздравляем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победителей!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Documents and Settings\Admin\Рабочий стол\Морской бой\Без имени-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66"/>
            <a:ext cx="1755762" cy="1194165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noaction" highlightClick="1"/>
          </p:cNvPr>
          <p:cNvSpPr/>
          <p:nvPr/>
        </p:nvSpPr>
        <p:spPr>
          <a:xfrm>
            <a:off x="8286776" y="6072206"/>
            <a:ext cx="571504" cy="500066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мор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море</Template>
  <TotalTime>2194</TotalTime>
  <Words>1224</Words>
  <Application>Microsoft Office PowerPoint</Application>
  <PresentationFormat>Экран (4:3)</PresentationFormat>
  <Paragraphs>464</Paragraphs>
  <Slides>91</Slides>
  <Notes>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5" baseType="lpstr">
      <vt:lpstr>Arial</vt:lpstr>
      <vt:lpstr>Calibri</vt:lpstr>
      <vt:lpstr>Times New Roman</vt:lpstr>
      <vt:lpstr>Презентация море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Разгадайте кроссворд.  Найдите ключевое слово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Опознай пословицу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Учетная запись Майкрософт</cp:lastModifiedBy>
  <cp:revision>176</cp:revision>
  <dcterms:created xsi:type="dcterms:W3CDTF">2011-12-09T16:02:25Z</dcterms:created>
  <dcterms:modified xsi:type="dcterms:W3CDTF">2017-02-16T18:44:44Z</dcterms:modified>
</cp:coreProperties>
</file>